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7" r:id="rId2"/>
    <p:sldId id="272" r:id="rId3"/>
    <p:sldId id="275" r:id="rId4"/>
    <p:sldId id="276" r:id="rId5"/>
    <p:sldId id="282" r:id="rId6"/>
    <p:sldId id="287" r:id="rId7"/>
    <p:sldId id="288" r:id="rId8"/>
    <p:sldId id="286" r:id="rId9"/>
    <p:sldId id="267" r:id="rId10"/>
    <p:sldId id="284" r:id="rId11"/>
    <p:sldId id="285" r:id="rId12"/>
    <p:sldId id="266" r:id="rId13"/>
    <p:sldId id="289" r:id="rId14"/>
    <p:sldId id="283" r:id="rId15"/>
    <p:sldId id="263" r:id="rId16"/>
    <p:sldId id="259" r:id="rId17"/>
    <p:sldId id="258" r:id="rId18"/>
    <p:sldId id="261" r:id="rId19"/>
    <p:sldId id="260" r:id="rId20"/>
    <p:sldId id="262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5C6622-3B0E-4A0B-8052-4558CF5EBE1C}" v="257" dt="2024-07-28T19:22:38.7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52" autoAdjust="0"/>
  </p:normalViewPr>
  <p:slideViewPr>
    <p:cSldViewPr snapToGrid="0" showGuides="1">
      <p:cViewPr varScale="1">
        <p:scale>
          <a:sx n="105" d="100"/>
          <a:sy n="105" d="100"/>
        </p:scale>
        <p:origin x="834" y="9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Roop" userId="c34e508894c55180" providerId="LiveId" clId="{945C6622-3B0E-4A0B-8052-4558CF5EBE1C}"/>
    <pc:docChg chg="undo custSel addSld delSld modSld sldOrd">
      <pc:chgData name="Richard Roop" userId="c34e508894c55180" providerId="LiveId" clId="{945C6622-3B0E-4A0B-8052-4558CF5EBE1C}" dt="2024-07-29T17:01:34.332" v="4141" actId="20577"/>
      <pc:docMkLst>
        <pc:docMk/>
      </pc:docMkLst>
      <pc:sldChg chg="delSp modSp mod">
        <pc:chgData name="Richard Roop" userId="c34e508894c55180" providerId="LiveId" clId="{945C6622-3B0E-4A0B-8052-4558CF5EBE1C}" dt="2024-07-28T13:35:19.593" v="549" actId="20577"/>
        <pc:sldMkLst>
          <pc:docMk/>
          <pc:sldMk cId="735082890" sldId="257"/>
        </pc:sldMkLst>
        <pc:spChg chg="mod">
          <ac:chgData name="Richard Roop" userId="c34e508894c55180" providerId="LiveId" clId="{945C6622-3B0E-4A0B-8052-4558CF5EBE1C}" dt="2024-07-28T13:35:19.593" v="549" actId="20577"/>
          <ac:spMkLst>
            <pc:docMk/>
            <pc:sldMk cId="735082890" sldId="257"/>
            <ac:spMk id="7" creationId="{00000000-0000-0000-0000-000000000000}"/>
          </ac:spMkLst>
        </pc:spChg>
        <pc:spChg chg="mod">
          <ac:chgData name="Richard Roop" userId="c34e508894c55180" providerId="LiveId" clId="{945C6622-3B0E-4A0B-8052-4558CF5EBE1C}" dt="2024-07-27T15:33:43.377" v="95" actId="20577"/>
          <ac:spMkLst>
            <pc:docMk/>
            <pc:sldMk cId="735082890" sldId="257"/>
            <ac:spMk id="21" creationId="{00000000-0000-0000-0000-000000000000}"/>
          </ac:spMkLst>
        </pc:spChg>
        <pc:picChg chg="del">
          <ac:chgData name="Richard Roop" userId="c34e508894c55180" providerId="LiveId" clId="{945C6622-3B0E-4A0B-8052-4558CF5EBE1C}" dt="2024-07-27T15:32:25.463" v="58" actId="478"/>
          <ac:picMkLst>
            <pc:docMk/>
            <pc:sldMk cId="735082890" sldId="257"/>
            <ac:picMk id="9" creationId="{DEBE08FE-8856-B14C-A309-36A662725754}"/>
          </ac:picMkLst>
        </pc:picChg>
      </pc:sldChg>
      <pc:sldChg chg="ord">
        <pc:chgData name="Richard Roop" userId="c34e508894c55180" providerId="LiveId" clId="{945C6622-3B0E-4A0B-8052-4558CF5EBE1C}" dt="2024-07-27T15:35:54.096" v="153"/>
        <pc:sldMkLst>
          <pc:docMk/>
          <pc:sldMk cId="3041316037" sldId="258"/>
        </pc:sldMkLst>
      </pc:sldChg>
      <pc:sldChg chg="ord">
        <pc:chgData name="Richard Roop" userId="c34e508894c55180" providerId="LiveId" clId="{945C6622-3B0E-4A0B-8052-4558CF5EBE1C}" dt="2024-07-28T13:46:31.788" v="624"/>
        <pc:sldMkLst>
          <pc:docMk/>
          <pc:sldMk cId="3293348916" sldId="259"/>
        </pc:sldMkLst>
      </pc:sldChg>
      <pc:sldChg chg="ord">
        <pc:chgData name="Richard Roop" userId="c34e508894c55180" providerId="LiveId" clId="{945C6622-3B0E-4A0B-8052-4558CF5EBE1C}" dt="2024-07-28T13:46:28.810" v="622"/>
        <pc:sldMkLst>
          <pc:docMk/>
          <pc:sldMk cId="1727237839" sldId="263"/>
        </pc:sldMkLst>
      </pc:sldChg>
      <pc:sldChg chg="ord">
        <pc:chgData name="Richard Roop" userId="c34e508894c55180" providerId="LiveId" clId="{945C6622-3B0E-4A0B-8052-4558CF5EBE1C}" dt="2024-07-28T19:26:33.252" v="3745"/>
        <pc:sldMkLst>
          <pc:docMk/>
          <pc:sldMk cId="3345628227" sldId="266"/>
        </pc:sldMkLst>
      </pc:sldChg>
      <pc:sldChg chg="addSp delSp modSp mod ord">
        <pc:chgData name="Richard Roop" userId="c34e508894c55180" providerId="LiveId" clId="{945C6622-3B0E-4A0B-8052-4558CF5EBE1C}" dt="2024-07-28T18:26:19.275" v="1072" actId="1076"/>
        <pc:sldMkLst>
          <pc:docMk/>
          <pc:sldMk cId="2420142894" sldId="267"/>
        </pc:sldMkLst>
        <pc:spChg chg="add del">
          <ac:chgData name="Richard Roop" userId="c34e508894c55180" providerId="LiveId" clId="{945C6622-3B0E-4A0B-8052-4558CF5EBE1C}" dt="2024-07-28T18:23:50.489" v="985" actId="478"/>
          <ac:spMkLst>
            <pc:docMk/>
            <pc:sldMk cId="2420142894" sldId="267"/>
            <ac:spMk id="99" creationId="{00000000-0000-0000-0000-000000000000}"/>
          </ac:spMkLst>
        </pc:spChg>
        <pc:spChg chg="add del mod">
          <ac:chgData name="Richard Roop" userId="c34e508894c55180" providerId="LiveId" clId="{945C6622-3B0E-4A0B-8052-4558CF5EBE1C}" dt="2024-07-28T18:26:10.722" v="1071" actId="14100"/>
          <ac:spMkLst>
            <pc:docMk/>
            <pc:sldMk cId="2420142894" sldId="267"/>
            <ac:spMk id="102" creationId="{00000000-0000-0000-0000-000000000000}"/>
          </ac:spMkLst>
        </pc:spChg>
        <pc:spChg chg="mod">
          <ac:chgData name="Richard Roop" userId="c34e508894c55180" providerId="LiveId" clId="{945C6622-3B0E-4A0B-8052-4558CF5EBE1C}" dt="2024-07-28T18:10:31.747" v="676" actId="20577"/>
          <ac:spMkLst>
            <pc:docMk/>
            <pc:sldMk cId="2420142894" sldId="267"/>
            <ac:spMk id="103" creationId="{00000000-0000-0000-0000-000000000000}"/>
          </ac:spMkLst>
        </pc:spChg>
        <pc:spChg chg="mod">
          <ac:chgData name="Richard Roop" userId="c34e508894c55180" providerId="LiveId" clId="{945C6622-3B0E-4A0B-8052-4558CF5EBE1C}" dt="2024-07-28T18:26:19.275" v="1072" actId="1076"/>
          <ac:spMkLst>
            <pc:docMk/>
            <pc:sldMk cId="2420142894" sldId="267"/>
            <ac:spMk id="104" creationId="{00000000-0000-0000-0000-000000000000}"/>
          </ac:spMkLst>
        </pc:spChg>
        <pc:graphicFrameChg chg="del">
          <ac:chgData name="Richard Roop" userId="c34e508894c55180" providerId="LiveId" clId="{945C6622-3B0E-4A0B-8052-4558CF5EBE1C}" dt="2024-07-28T18:09:46.969" v="661" actId="478"/>
          <ac:graphicFrameMkLst>
            <pc:docMk/>
            <pc:sldMk cId="2420142894" sldId="267"/>
            <ac:graphicFrameMk id="16" creationId="{00000000-0000-0000-0000-000000000000}"/>
          </ac:graphicFrameMkLst>
        </pc:graphicFrameChg>
        <pc:picChg chg="add mod">
          <ac:chgData name="Richard Roop" userId="c34e508894c55180" providerId="LiveId" clId="{945C6622-3B0E-4A0B-8052-4558CF5EBE1C}" dt="2024-07-28T18:22:56.474" v="984" actId="1036"/>
          <ac:picMkLst>
            <pc:docMk/>
            <pc:sldMk cId="2420142894" sldId="267"/>
            <ac:picMk id="10" creationId="{AA72F665-91F5-C94B-FAA3-2A1CFF86D0F5}"/>
          </ac:picMkLst>
        </pc:picChg>
      </pc:sldChg>
      <pc:sldChg chg="del">
        <pc:chgData name="Richard Roop" userId="c34e508894c55180" providerId="LiveId" clId="{945C6622-3B0E-4A0B-8052-4558CF5EBE1C}" dt="2024-07-28T13:46:13.152" v="618" actId="2696"/>
        <pc:sldMkLst>
          <pc:docMk/>
          <pc:sldMk cId="1708956848" sldId="268"/>
        </pc:sldMkLst>
      </pc:sldChg>
      <pc:sldChg chg="addSp delSp modSp new mod setBg modClrScheme chgLayout modNotesTx">
        <pc:chgData name="Richard Roop" userId="c34e508894c55180" providerId="LiveId" clId="{945C6622-3B0E-4A0B-8052-4558CF5EBE1C}" dt="2024-07-28T19:24:16.270" v="3684" actId="20577"/>
        <pc:sldMkLst>
          <pc:docMk/>
          <pc:sldMk cId="1053463885" sldId="272"/>
        </pc:sldMkLst>
        <pc:spChg chg="mod or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2" creationId="{84C09336-81AC-071C-5E08-3BB0B82FB3BF}"/>
          </ac:spMkLst>
        </pc:spChg>
        <pc:spChg chg="add del mod ord">
          <ac:chgData name="Richard Roop" userId="c34e508894c55180" providerId="LiveId" clId="{945C6622-3B0E-4A0B-8052-4558CF5EBE1C}" dt="2024-07-28T13:36:44.147" v="553" actId="26606"/>
          <ac:spMkLst>
            <pc:docMk/>
            <pc:sldMk cId="1053463885" sldId="272"/>
            <ac:spMk id="3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8" creationId="{DEE2AD96-B495-4E06-9291-B71706F728CB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9" creationId="{0671A8AE-40A1-4631-A6B8-581AFF065482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0" creationId="{53CF6D67-C5A8-4ADD-9E8E-1E38CA1D3166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1" creationId="{AB58EF07-17C2-48CF-ABB0-EEF1F17CB8F0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2" creationId="{86909FA0-B515-4681-B7A8-FA281D133B94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3" creationId="{AF2F604E-43BE-4DC3-B983-E071523364F8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4" creationId="{21C9FE86-FCC3-4A31-AA1C-C882262B7FE7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5" creationId="{08C9B587-E65E-4B52-B37C-ABEBB6E87928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6" creationId="{7D96243B-ECED-4B71-8E06-AE9A285EAD20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7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8" creationId="{A09989E4-EFDC-4A90-A633-E0525FB4139E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3" creationId="{DEE2AD96-B495-4E06-9291-B71706F728CB}"/>
          </ac:spMkLst>
        </pc:spChg>
        <pc:spChg chg="add del">
          <ac:chgData name="Richard Roop" userId="c34e508894c55180" providerId="LiveId" clId="{945C6622-3B0E-4A0B-8052-4558CF5EBE1C}" dt="2024-07-28T13:39:55.482" v="565" actId="26606"/>
          <ac:spMkLst>
            <pc:docMk/>
            <pc:sldMk cId="1053463885" sldId="272"/>
            <ac:spMk id="24" creationId="{ECC07320-C2CA-4E29-8481-9D9E143C7788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5" creationId="{53CF6D67-C5A8-4ADD-9E8E-1E38CA1D3166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6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7" creationId="{86909FA0-B515-4681-B7A8-FA281D133B94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9" creationId="{21C9FE86-FCC3-4A31-AA1C-C882262B7FE7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31" creationId="{7D96243B-ECED-4B71-8E06-AE9A285EAD20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33" creationId="{A09989E4-EFDC-4A90-A633-E0525FB4139E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5" creationId="{907EF6B7-1338-4443-8C46-6A318D952DFD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6" creationId="{DAAE4CDD-124C-4DCF-9584-B6033B545DD5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7" creationId="{081E4A58-353D-44AE-B2FC-2A74E2E400F7}"/>
          </ac:spMkLst>
        </pc:spChg>
        <pc:spChg chg="add mod">
          <ac:chgData name="Richard Roop" userId="c34e508894c55180" providerId="LiveId" clId="{945C6622-3B0E-4A0B-8052-4558CF5EBE1C}" dt="2024-07-28T19:23:53.974" v="3677" actId="12789"/>
          <ac:spMkLst>
            <pc:docMk/>
            <pc:sldMk cId="1053463885" sldId="272"/>
            <ac:spMk id="38" creationId="{7D73BEA2-6B00-FEC3-3FC3-D89D8414C68B}"/>
          </ac:spMkLst>
        </pc:spChg>
        <pc:picChg chg="add del">
          <ac:chgData name="Richard Roop" userId="c34e508894c55180" providerId="LiveId" clId="{945C6622-3B0E-4A0B-8052-4558CF5EBE1C}" dt="2024-07-28T13:36:44.134" v="552" actId="26606"/>
          <ac:picMkLst>
            <pc:docMk/>
            <pc:sldMk cId="1053463885" sldId="272"/>
            <ac:picMk id="5" creationId="{90C90409-9ED2-3E3A-5564-5B707EE4F710}"/>
          </ac:picMkLst>
        </pc:picChg>
        <pc:picChg chg="add del">
          <ac:chgData name="Richard Roop" userId="c34e508894c55180" providerId="LiveId" clId="{945C6622-3B0E-4A0B-8052-4558CF5EBE1C}" dt="2024-07-28T13:39:55.482" v="565" actId="26606"/>
          <ac:picMkLst>
            <pc:docMk/>
            <pc:sldMk cId="1053463885" sldId="272"/>
            <ac:picMk id="20" creationId="{254970D8-3831-0871-6CD2-526F5873E660}"/>
          </ac:picMkLst>
        </pc:picChg>
      </pc:sldChg>
      <pc:sldChg chg="addSp delSp modSp add del mod setBg addAnim delAnim">
        <pc:chgData name="Richard Roop" userId="c34e508894c55180" providerId="LiveId" clId="{945C6622-3B0E-4A0B-8052-4558CF5EBE1C}" dt="2024-07-28T13:43:46.011" v="614" actId="2696"/>
        <pc:sldMkLst>
          <pc:docMk/>
          <pc:sldMk cId="224204981" sldId="273"/>
        </pc:sldMkLst>
        <pc:spChg chg="mo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2" creationId="{84C09336-81AC-071C-5E08-3BB0B82FB3BF}"/>
          </ac:spMkLst>
        </pc:spChg>
        <pc:spChg chg="add del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7" creationId="{6DDA8CE9-E0A6-4FF2-823D-D08607606DC2}"/>
          </ac:spMkLst>
        </pc:spChg>
        <pc:spChg chg="add del">
          <ac:chgData name="Richard Roop" userId="c34e508894c55180" providerId="LiveId" clId="{945C6622-3B0E-4A0B-8052-4558CF5EBE1C}" dt="2024-07-28T13:39:23.003" v="563" actId="26606"/>
          <ac:spMkLst>
            <pc:docMk/>
            <pc:sldMk cId="224204981" sldId="273"/>
            <ac:spMk id="8" creationId="{DCD9C319-51C4-4B3F-AEB3-47BB3616FF6F}"/>
          </ac:spMkLst>
        </pc:spChg>
        <pc:spChg chg="add del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9" creationId="{11195564-33B9-434B-9641-764F5905A56F}"/>
          </ac:spMkLst>
        </pc:spChg>
        <pc:spChg chg="add del">
          <ac:chgData name="Richard Roop" userId="c34e508894c55180" providerId="LiveId" clId="{945C6622-3B0E-4A0B-8052-4558CF5EBE1C}" dt="2024-07-28T13:40:35.002" v="572" actId="26606"/>
          <ac:spMkLst>
            <pc:docMk/>
            <pc:sldMk cId="224204981" sldId="273"/>
            <ac:spMk id="25" creationId="{6DDA8CE9-E0A6-4FF2-823D-D08607606DC2}"/>
          </ac:spMkLst>
        </pc:spChg>
        <pc:spChg chg="add del">
          <ac:chgData name="Richard Roop" userId="c34e508894c55180" providerId="LiveId" clId="{945C6622-3B0E-4A0B-8052-4558CF5EBE1C}" dt="2024-07-28T13:40:35.002" v="572" actId="26606"/>
          <ac:spMkLst>
            <pc:docMk/>
            <pc:sldMk cId="224204981" sldId="273"/>
            <ac:spMk id="27" creationId="{11195564-33B9-434B-9641-764F5905A56F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2" creationId="{73A25D70-4A55-4F72-B9C5-A69CDBF4DB42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3" creationId="{54957100-6D8B-4161-9F2F-C0A949EC84C4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4" creationId="{0BD8B065-EE51-4AE2-A94C-86249998FD7B}"/>
          </ac:spMkLst>
        </pc:spChg>
        <pc:spChg chg="ad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52" creationId="{C7D023E4-8DE1-436E-9847-ED6A4B4B04FD}"/>
          </ac:spMkLst>
        </pc:spChg>
        <pc:spChg chg="ad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53" creationId="{63C1F321-BB96-4700-B3CE-1A6156067F44}"/>
          </ac:spMkLst>
        </pc:spChg>
        <pc:grpChg chg="add del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11" creationId="{1D18C537-E336-47C4-836B-C342A230F8F3}"/>
          </ac:grpSpMkLst>
        </pc:grpChg>
        <pc:grpChg chg="add del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17" creationId="{5A1259D8-0C3A-4069-A22F-537BBBB61A9C}"/>
          </ac:grpSpMkLst>
        </pc:grpChg>
        <pc:grpChg chg="add del">
          <ac:chgData name="Richard Roop" userId="c34e508894c55180" providerId="LiveId" clId="{945C6622-3B0E-4A0B-8052-4558CF5EBE1C}" dt="2024-07-28T13:40:35.002" v="572" actId="26606"/>
          <ac:grpSpMkLst>
            <pc:docMk/>
            <pc:sldMk cId="224204981" sldId="273"/>
            <ac:grpSpMk id="29" creationId="{1D18C537-E336-47C4-836B-C342A230F8F3}"/>
          </ac:grpSpMkLst>
        </pc:grpChg>
        <pc:grpChg chg="add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33" creationId="{43F5E015-E085-4624-B431-B42414448684}"/>
          </ac:grpSpMkLst>
        </pc:grpChg>
        <pc:grpChg chg="add del">
          <ac:chgData name="Richard Roop" userId="c34e508894c55180" providerId="LiveId" clId="{945C6622-3B0E-4A0B-8052-4558CF5EBE1C}" dt="2024-07-28T13:40:35.002" v="572" actId="26606"/>
          <ac:grpSpMkLst>
            <pc:docMk/>
            <pc:sldMk cId="224204981" sldId="273"/>
            <ac:grpSpMk id="35" creationId="{5A1259D8-0C3A-4069-A22F-537BBBB61A9C}"/>
          </ac:grpSpMkLst>
        </pc:grpChg>
        <pc:grpChg chg="add del">
          <ac:chgData name="Richard Roop" userId="c34e508894c55180" providerId="LiveId" clId="{945C6622-3B0E-4A0B-8052-4558CF5EBE1C}" dt="2024-07-28T13:40:36.098" v="575" actId="26606"/>
          <ac:grpSpMkLst>
            <pc:docMk/>
            <pc:sldMk cId="224204981" sldId="273"/>
            <ac:grpSpMk id="45" creationId="{18999293-B054-4B57-A26F-D04C2BB11338}"/>
          </ac:grpSpMkLst>
        </pc:grpChg>
        <pc:grpChg chg="add del">
          <ac:chgData name="Richard Roop" userId="c34e508894c55180" providerId="LiveId" clId="{945C6622-3B0E-4A0B-8052-4558CF5EBE1C}" dt="2024-07-28T13:40:36.098" v="575" actId="26606"/>
          <ac:grpSpMkLst>
            <pc:docMk/>
            <pc:sldMk cId="224204981" sldId="273"/>
            <ac:grpSpMk id="49" creationId="{761945C4-D997-42F3-B59A-984CF0066715}"/>
          </ac:grpSpMkLst>
        </pc:grpChg>
        <pc:grpChg chg="add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54" creationId="{3FA1AD64-F15F-417D-956C-B2C211FC905E}"/>
          </ac:grpSpMkLst>
        </pc:grpChg>
        <pc:picChg chg="add del mod">
          <ac:chgData name="Richard Roop" userId="c34e508894c55180" providerId="LiveId" clId="{945C6622-3B0E-4A0B-8052-4558CF5EBE1C}" dt="2024-07-28T13:39:23.003" v="563" actId="26606"/>
          <ac:picMkLst>
            <pc:docMk/>
            <pc:sldMk cId="224204981" sldId="273"/>
            <ac:picMk id="4" creationId="{BA20E3EB-362C-1A7A-64EB-2A3CFC362829}"/>
          </ac:picMkLst>
        </pc:picChg>
      </pc:sldChg>
      <pc:sldChg chg="modSp add del mod">
        <pc:chgData name="Richard Roop" userId="c34e508894c55180" providerId="LiveId" clId="{945C6622-3B0E-4A0B-8052-4558CF5EBE1C}" dt="2024-07-28T13:44:28.132" v="615" actId="47"/>
        <pc:sldMkLst>
          <pc:docMk/>
          <pc:sldMk cId="2791286632" sldId="274"/>
        </pc:sldMkLst>
        <pc:spChg chg="mod">
          <ac:chgData name="Richard Roop" userId="c34e508894c55180" providerId="LiveId" clId="{945C6622-3B0E-4A0B-8052-4558CF5EBE1C}" dt="2024-07-27T15:43:47.572" v="180" actId="20577"/>
          <ac:spMkLst>
            <pc:docMk/>
            <pc:sldMk cId="2791286632" sldId="274"/>
            <ac:spMk id="2" creationId="{84C09336-81AC-071C-5E08-3BB0B82FB3BF}"/>
          </ac:spMkLst>
        </pc:spChg>
      </pc:sldChg>
      <pc:sldChg chg="addSp delSp modSp add mod setBg modClrScheme addAnim delDesignElem chgLayout">
        <pc:chgData name="Richard Roop" userId="c34e508894c55180" providerId="LiveId" clId="{945C6622-3B0E-4A0B-8052-4558CF5EBE1C}" dt="2024-07-28T19:22:47.282" v="3676" actId="1035"/>
        <pc:sldMkLst>
          <pc:docMk/>
          <pc:sldMk cId="454299503" sldId="275"/>
        </pc:sldMkLst>
        <pc:spChg chg="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2" creationId="{84C09336-81AC-071C-5E08-3BB0B82FB3BF}"/>
          </ac:spMkLst>
        </pc:spChg>
        <pc:spChg chg="add del mod">
          <ac:chgData name="Richard Roop" userId="c34e508894c55180" providerId="LiveId" clId="{945C6622-3B0E-4A0B-8052-4558CF5EBE1C}" dt="2024-07-28T13:42:08.670" v="587"/>
          <ac:spMkLst>
            <pc:docMk/>
            <pc:sldMk cId="454299503" sldId="275"/>
            <ac:spMk id="3" creationId="{D086F81B-9F0A-A528-C6B9-516ED5B86EB5}"/>
          </ac:spMkLst>
        </pc:spChg>
        <pc:spChg chg="add del 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4" creationId="{5122F84A-842B-BCA8-6F10-9D16025C36E4}"/>
          </ac:spMkLst>
        </pc:spChg>
        <pc:spChg chg="add del 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5" creationId="{2189CD8E-8651-1048-A859-737505D37847}"/>
          </ac:spMkLst>
        </pc:spChg>
        <pc:spChg chg="add mod">
          <ac:chgData name="Richard Roop" userId="c34e508894c55180" providerId="LiveId" clId="{945C6622-3B0E-4A0B-8052-4558CF5EBE1C}" dt="2024-07-28T19:22:05.470" v="3537" actId="20577"/>
          <ac:spMkLst>
            <pc:docMk/>
            <pc:sldMk cId="454299503" sldId="275"/>
            <ac:spMk id="6" creationId="{4CA061C7-B61A-7307-A77B-53D97FAA6C9E}"/>
          </ac:spMkLst>
        </pc:spChg>
        <pc:spChg chg="add del">
          <ac:chgData name="Richard Roop" userId="c34e508894c55180" providerId="LiveId" clId="{945C6622-3B0E-4A0B-8052-4558CF5EBE1C}" dt="2024-07-28T13:42:14.427" v="588" actId="26606"/>
          <ac:spMkLst>
            <pc:docMk/>
            <pc:sldMk cId="454299503" sldId="275"/>
            <ac:spMk id="7" creationId="{C3896A03-3945-419A-B66B-4EE266EDD152}"/>
          </ac:spMkLst>
        </pc:spChg>
        <pc:spChg chg="add del">
          <ac:chgData name="Richard Roop" userId="c34e508894c55180" providerId="LiveId" clId="{945C6622-3B0E-4A0B-8052-4558CF5EBE1C}" dt="2024-07-28T13:42:14.427" v="588" actId="26606"/>
          <ac:spMkLst>
            <pc:docMk/>
            <pc:sldMk cId="454299503" sldId="275"/>
            <ac:spMk id="9" creationId="{B34F5AD2-EDBD-4BBD-A55C-EAFFD0C7097A}"/>
          </ac:spMkLst>
        </pc:spChg>
        <pc:spChg chg="add del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12" creationId="{C7D023E4-8DE1-436E-9847-ED6A4B4B04FD}"/>
          </ac:spMkLst>
        </pc:spChg>
        <pc:spChg chg="add del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13" creationId="{63C1F321-BB96-4700-B3CE-1A6156067F44}"/>
          </ac:spMkLst>
        </pc:spChg>
        <pc:spChg chg="add del">
          <ac:chgData name="Richard Roop" userId="c34e508894c55180" providerId="LiveId" clId="{945C6622-3B0E-4A0B-8052-4558CF5EBE1C}" dt="2024-07-28T13:41:32.912" v="582" actId="26606"/>
          <ac:spMkLst>
            <pc:docMk/>
            <pc:sldMk cId="454299503" sldId="275"/>
            <ac:spMk id="14" creationId="{88EB6E95-9C89-4CFF-A598-F278D0DFB39E}"/>
          </ac:spMkLst>
        </pc:spChg>
        <pc:spChg chg="add del">
          <ac:chgData name="Richard Roop" userId="c34e508894c55180" providerId="LiveId" clId="{945C6622-3B0E-4A0B-8052-4558CF5EBE1C}" dt="2024-07-28T13:41:10.465" v="578" actId="26606"/>
          <ac:spMkLst>
            <pc:docMk/>
            <pc:sldMk cId="454299503" sldId="275"/>
            <ac:spMk id="15" creationId="{8DE2E8FE-B87B-430D-9722-167B5E2C2577}"/>
          </ac:spMkLst>
        </pc:spChg>
        <pc:spChg chg="add del">
          <ac:chgData name="Richard Roop" userId="c34e508894c55180" providerId="LiveId" clId="{945C6622-3B0E-4A0B-8052-4558CF5EBE1C}" dt="2024-07-28T13:41:32.912" v="582" actId="26606"/>
          <ac:spMkLst>
            <pc:docMk/>
            <pc:sldMk cId="454299503" sldId="275"/>
            <ac:spMk id="16" creationId="{474CD0F4-EA2A-4E5D-AE73-1112C1CA2A19}"/>
          </ac:spMkLst>
        </pc:spChg>
        <pc:spChg chg="add del">
          <ac:chgData name="Richard Roop" userId="c34e508894c55180" providerId="LiveId" clId="{945C6622-3B0E-4A0B-8052-4558CF5EBE1C}" dt="2024-07-28T13:41:10.465" v="578" actId="26606"/>
          <ac:spMkLst>
            <pc:docMk/>
            <pc:sldMk cId="454299503" sldId="275"/>
            <ac:spMk id="17" creationId="{5E7AA7E8-8006-4E1F-A566-FCF37EE6F35D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1" creationId="{0BAEB82B-9A6B-4982-B56B-7529C6EA9A95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2" creationId="{A6C9D1EE-B6E6-4AB8-A1DB-EFACAF0EA30B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3" creationId="{FC71CE45-EECF-4555-AD4B-1B3D0D5D1540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4" creationId="{F4155C20-3F0E-4576-8A0B-C345B62312DA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5" creationId="{53AA89D1-0C70-46BB-8E35-5722A4B18A78}"/>
          </ac:spMkLst>
        </pc:spChg>
        <pc:grpChg chg="add del">
          <ac:chgData name="Richard Roop" userId="c34e508894c55180" providerId="LiveId" clId="{945C6622-3B0E-4A0B-8052-4558CF5EBE1C}" dt="2024-07-28T13:41:32.912" v="582" actId="26606"/>
          <ac:grpSpMkLst>
            <pc:docMk/>
            <pc:sldMk cId="454299503" sldId="275"/>
            <ac:grpSpMk id="18" creationId="{A1EDC8FC-C3D1-4FE4-8E66-29767478DBDB}"/>
          </ac:grpSpMkLst>
        </pc:grpChg>
        <pc:grpChg chg="add del">
          <ac:chgData name="Richard Roop" userId="c34e508894c55180" providerId="LiveId" clId="{945C6622-3B0E-4A0B-8052-4558CF5EBE1C}" dt="2024-07-28T13:42:24.993" v="590" actId="700"/>
          <ac:grpSpMkLst>
            <pc:docMk/>
            <pc:sldMk cId="454299503" sldId="275"/>
            <ac:grpSpMk id="30" creationId="{3FA1AD64-F15F-417D-956C-B2C211FC905E}"/>
          </ac:grpSpMkLst>
        </pc:grpChg>
        <pc:grpChg chg="add del">
          <ac:chgData name="Richard Roop" userId="c34e508894c55180" providerId="LiveId" clId="{945C6622-3B0E-4A0B-8052-4558CF5EBE1C}" dt="2024-07-28T13:41:32.912" v="582" actId="26606"/>
          <ac:grpSpMkLst>
            <pc:docMk/>
            <pc:sldMk cId="454299503" sldId="275"/>
            <ac:grpSpMk id="32" creationId="{1BC136B2-4D8D-4561-95D5-56167F4116BD}"/>
          </ac:grpSpMkLst>
        </pc:grpChg>
        <pc:grpChg chg="add del">
          <ac:chgData name="Richard Roop" userId="c34e508894c55180" providerId="LiveId" clId="{945C6622-3B0E-4A0B-8052-4558CF5EBE1C}" dt="2024-07-28T13:42:24.993" v="590" actId="700"/>
          <ac:grpSpMkLst>
            <pc:docMk/>
            <pc:sldMk cId="454299503" sldId="275"/>
            <ac:grpSpMk id="33" creationId="{43F5E015-E085-4624-B431-B42414448684}"/>
          </ac:grpSpMkLst>
        </pc:grpChg>
        <pc:picChg chg="add mod">
          <ac:chgData name="Richard Roop" userId="c34e508894c55180" providerId="LiveId" clId="{945C6622-3B0E-4A0B-8052-4558CF5EBE1C}" dt="2024-07-28T19:22:15.030" v="3570" actId="1038"/>
          <ac:picMkLst>
            <pc:docMk/>
            <pc:sldMk cId="454299503" sldId="275"/>
            <ac:picMk id="4" creationId="{314EE94A-AB8E-BD23-E279-A92FBD8DD73B}"/>
          </ac:picMkLst>
        </pc:picChg>
        <pc:picChg chg="add mod">
          <ac:chgData name="Richard Roop" userId="c34e508894c55180" providerId="LiveId" clId="{945C6622-3B0E-4A0B-8052-4558CF5EBE1C}" dt="2024-07-28T19:22:31.311" v="3626" actId="1036"/>
          <ac:picMkLst>
            <pc:docMk/>
            <pc:sldMk cId="454299503" sldId="275"/>
            <ac:picMk id="5" creationId="{226F1332-A90D-6690-6C08-1D7ACE47D8EF}"/>
          </ac:picMkLst>
        </pc:picChg>
        <pc:picChg chg="add mod">
          <ac:chgData name="Richard Roop" userId="c34e508894c55180" providerId="LiveId" clId="{945C6622-3B0E-4A0B-8052-4558CF5EBE1C}" dt="2024-07-28T19:22:47.282" v="3676" actId="1035"/>
          <ac:picMkLst>
            <pc:docMk/>
            <pc:sldMk cId="454299503" sldId="275"/>
            <ac:picMk id="7" creationId="{1E56F91E-9D1A-C411-99C5-370928F418BD}"/>
          </ac:picMkLst>
        </pc:picChg>
        <pc:picChg chg="add del">
          <ac:chgData name="Richard Roop" userId="c34e508894c55180" providerId="LiveId" clId="{945C6622-3B0E-4A0B-8052-4558CF5EBE1C}" dt="2024-07-28T13:41:10.465" v="578" actId="26606"/>
          <ac:picMkLst>
            <pc:docMk/>
            <pc:sldMk cId="454299503" sldId="275"/>
            <ac:picMk id="11" creationId="{F42552E0-6156-376C-CA7E-86007B061C60}"/>
          </ac:picMkLst>
        </pc:picChg>
        <pc:picChg chg="add del">
          <ac:chgData name="Richard Roop" userId="c34e508894c55180" providerId="LiveId" clId="{945C6622-3B0E-4A0B-8052-4558CF5EBE1C}" dt="2024-07-28T13:41:24.564" v="580" actId="26606"/>
          <ac:picMkLst>
            <pc:docMk/>
            <pc:sldMk cId="454299503" sldId="275"/>
            <ac:picMk id="26" creationId="{F17A0F08-7249-D953-FBBC-40159DB3B153}"/>
          </ac:picMkLst>
        </pc:picChg>
        <pc:cxnChg chg="add del">
          <ac:chgData name="Richard Roop" userId="c34e508894c55180" providerId="LiveId" clId="{945C6622-3B0E-4A0B-8052-4558CF5EBE1C}" dt="2024-07-28T13:41:10.465" v="578" actId="26606"/>
          <ac:cxnSpMkLst>
            <pc:docMk/>
            <pc:sldMk cId="454299503" sldId="275"/>
            <ac:cxnSpMk id="19" creationId="{56020367-4FD5-4596-8E10-C5F095CD8DBF}"/>
          </ac:cxnSpMkLst>
        </pc:cxnChg>
        <pc:cxnChg chg="add del">
          <ac:chgData name="Richard Roop" userId="c34e508894c55180" providerId="LiveId" clId="{945C6622-3B0E-4A0B-8052-4558CF5EBE1C}" dt="2024-07-28T13:41:24.564" v="580" actId="26606"/>
          <ac:cxnSpMkLst>
            <pc:docMk/>
            <pc:sldMk cId="454299503" sldId="275"/>
            <ac:cxnSpMk id="27" creationId="{56020367-4FD5-4596-8E10-C5F095CD8DBF}"/>
          </ac:cxnSpMkLst>
        </pc:cxnChg>
      </pc:sldChg>
      <pc:sldChg chg="addSp modSp add mod setBg modClrScheme chgLayout">
        <pc:chgData name="Richard Roop" userId="c34e508894c55180" providerId="LiveId" clId="{945C6622-3B0E-4A0B-8052-4558CF5EBE1C}" dt="2024-07-28T13:37:03.439" v="556" actId="26606"/>
        <pc:sldMkLst>
          <pc:docMk/>
          <pc:sldMk cId="126727211" sldId="276"/>
        </pc:sldMkLst>
        <pc:spChg chg="mod or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2" creationId="{84C09336-81AC-071C-5E08-3BB0B82FB3BF}"/>
          </ac:spMkLst>
        </pc:spChg>
        <pc:spChg chg="add mod or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3" creationId="{5B2D8CFD-30E4-3F10-9282-DE72D9AED963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8" creationId="{907EF6B7-1338-4443-8C46-6A318D952DFD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10" creationId="{DAAE4CDD-124C-4DCF-9584-B6033B545DD5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12" creationId="{081E4A58-353D-44AE-B2FC-2A74E2E400F7}"/>
          </ac:spMkLst>
        </pc:spChg>
      </pc:sldChg>
      <pc:sldChg chg="add del">
        <pc:chgData name="Richard Roop" userId="c34e508894c55180" providerId="LiveId" clId="{945C6622-3B0E-4A0B-8052-4558CF5EBE1C}" dt="2024-07-28T13:44:29.192" v="616" actId="47"/>
        <pc:sldMkLst>
          <pc:docMk/>
          <pc:sldMk cId="952764116" sldId="277"/>
        </pc:sldMkLst>
      </pc:sldChg>
      <pc:sldChg chg="add del">
        <pc:chgData name="Richard Roop" userId="c34e508894c55180" providerId="LiveId" clId="{945C6622-3B0E-4A0B-8052-4558CF5EBE1C}" dt="2024-07-28T13:44:30.543" v="617" actId="47"/>
        <pc:sldMkLst>
          <pc:docMk/>
          <pc:sldMk cId="1992255574" sldId="278"/>
        </pc:sldMkLst>
      </pc:sldChg>
      <pc:sldChg chg="delSp add del setBg delDesignElem">
        <pc:chgData name="Richard Roop" userId="c34e508894c55180" providerId="LiveId" clId="{945C6622-3B0E-4A0B-8052-4558CF5EBE1C}" dt="2024-07-28T13:43:25.498" v="610" actId="47"/>
        <pc:sldMkLst>
          <pc:docMk/>
          <pc:sldMk cId="1519955803" sldId="279"/>
        </pc:sldMkLst>
        <pc:spChg chg="del">
          <ac:chgData name="Richard Roop" userId="c34e508894c55180" providerId="LiveId" clId="{945C6622-3B0E-4A0B-8052-4558CF5EBE1C}" dt="2024-07-28T13:42:46.042" v="601"/>
          <ac:spMkLst>
            <pc:docMk/>
            <pc:sldMk cId="1519955803" sldId="279"/>
            <ac:spMk id="12" creationId="{C7D023E4-8DE1-436E-9847-ED6A4B4B04FD}"/>
          </ac:spMkLst>
        </pc:spChg>
        <pc:spChg chg="del">
          <ac:chgData name="Richard Roop" userId="c34e508894c55180" providerId="LiveId" clId="{945C6622-3B0E-4A0B-8052-4558CF5EBE1C}" dt="2024-07-28T13:42:46.042" v="601"/>
          <ac:spMkLst>
            <pc:docMk/>
            <pc:sldMk cId="1519955803" sldId="279"/>
            <ac:spMk id="13" creationId="{63C1F321-BB96-4700-B3CE-1A6156067F44}"/>
          </ac:spMkLst>
        </pc:spChg>
        <pc:grpChg chg="del">
          <ac:chgData name="Richard Roop" userId="c34e508894c55180" providerId="LiveId" clId="{945C6622-3B0E-4A0B-8052-4558CF5EBE1C}" dt="2024-07-28T13:42:46.042" v="601"/>
          <ac:grpSpMkLst>
            <pc:docMk/>
            <pc:sldMk cId="1519955803" sldId="279"/>
            <ac:grpSpMk id="30" creationId="{3FA1AD64-F15F-417D-956C-B2C211FC905E}"/>
          </ac:grpSpMkLst>
        </pc:grpChg>
        <pc:grpChg chg="del">
          <ac:chgData name="Richard Roop" userId="c34e508894c55180" providerId="LiveId" clId="{945C6622-3B0E-4A0B-8052-4558CF5EBE1C}" dt="2024-07-28T13:42:46.042" v="601"/>
          <ac:grpSpMkLst>
            <pc:docMk/>
            <pc:sldMk cId="1519955803" sldId="279"/>
            <ac:grpSpMk id="33" creationId="{43F5E015-E085-4624-B431-B42414448684}"/>
          </ac:grpSpMkLst>
        </pc:grpChg>
      </pc:sldChg>
      <pc:sldChg chg="addSp del delDesignElem">
        <pc:chgData name="Richard Roop" userId="c34e508894c55180" providerId="LiveId" clId="{945C6622-3B0E-4A0B-8052-4558CF5EBE1C}" dt="2024-07-28T13:43:01.885" v="603"/>
        <pc:sldMkLst>
          <pc:docMk/>
          <pc:sldMk cId="422588547" sldId="280"/>
        </pc:sldMkLst>
        <pc:spChg chg="add">
          <ac:chgData name="Richard Roop" userId="c34e508894c55180" providerId="LiveId" clId="{945C6622-3B0E-4A0B-8052-4558CF5EBE1C}" dt="2024-07-28T13:43:01.885" v="603"/>
          <ac:spMkLst>
            <pc:docMk/>
            <pc:sldMk cId="422588547" sldId="280"/>
            <ac:spMk id="12" creationId="{C7D023E4-8DE1-436E-9847-ED6A4B4B04FD}"/>
          </ac:spMkLst>
        </pc:spChg>
        <pc:spChg chg="add">
          <ac:chgData name="Richard Roop" userId="c34e508894c55180" providerId="LiveId" clId="{945C6622-3B0E-4A0B-8052-4558CF5EBE1C}" dt="2024-07-28T13:43:01.885" v="603"/>
          <ac:spMkLst>
            <pc:docMk/>
            <pc:sldMk cId="422588547" sldId="280"/>
            <ac:spMk id="13" creationId="{63C1F321-BB96-4700-B3CE-1A6156067F44}"/>
          </ac:spMkLst>
        </pc:spChg>
        <pc:grpChg chg="add">
          <ac:chgData name="Richard Roop" userId="c34e508894c55180" providerId="LiveId" clId="{945C6622-3B0E-4A0B-8052-4558CF5EBE1C}" dt="2024-07-28T13:43:01.885" v="603"/>
          <ac:grpSpMkLst>
            <pc:docMk/>
            <pc:sldMk cId="422588547" sldId="280"/>
            <ac:grpSpMk id="30" creationId="{3FA1AD64-F15F-417D-956C-B2C211FC905E}"/>
          </ac:grpSpMkLst>
        </pc:grpChg>
        <pc:grpChg chg="add">
          <ac:chgData name="Richard Roop" userId="c34e508894c55180" providerId="LiveId" clId="{945C6622-3B0E-4A0B-8052-4558CF5EBE1C}" dt="2024-07-28T13:43:01.885" v="603"/>
          <ac:grpSpMkLst>
            <pc:docMk/>
            <pc:sldMk cId="422588547" sldId="280"/>
            <ac:grpSpMk id="33" creationId="{43F5E015-E085-4624-B431-B42414448684}"/>
          </ac:grpSpMkLst>
        </pc:grpChg>
      </pc:sldChg>
      <pc:sldChg chg="delSp add del setBg delDesignElem">
        <pc:chgData name="Richard Roop" userId="c34e508894c55180" providerId="LiveId" clId="{945C6622-3B0E-4A0B-8052-4558CF5EBE1C}" dt="2024-07-28T13:43:23.416" v="609" actId="47"/>
        <pc:sldMkLst>
          <pc:docMk/>
          <pc:sldMk cId="2747103175" sldId="280"/>
        </pc:sldMkLst>
        <pc:spChg chg="del">
          <ac:chgData name="Richard Roop" userId="c34e508894c55180" providerId="LiveId" clId="{945C6622-3B0E-4A0B-8052-4558CF5EBE1C}" dt="2024-07-28T13:43:12.478" v="605"/>
          <ac:spMkLst>
            <pc:docMk/>
            <pc:sldMk cId="2747103175" sldId="280"/>
            <ac:spMk id="12" creationId="{C7D023E4-8DE1-436E-9847-ED6A4B4B04FD}"/>
          </ac:spMkLst>
        </pc:spChg>
        <pc:spChg chg="del">
          <ac:chgData name="Richard Roop" userId="c34e508894c55180" providerId="LiveId" clId="{945C6622-3B0E-4A0B-8052-4558CF5EBE1C}" dt="2024-07-28T13:43:12.478" v="605"/>
          <ac:spMkLst>
            <pc:docMk/>
            <pc:sldMk cId="2747103175" sldId="280"/>
            <ac:spMk id="13" creationId="{63C1F321-BB96-4700-B3CE-1A6156067F44}"/>
          </ac:spMkLst>
        </pc:spChg>
        <pc:grpChg chg="del">
          <ac:chgData name="Richard Roop" userId="c34e508894c55180" providerId="LiveId" clId="{945C6622-3B0E-4A0B-8052-4558CF5EBE1C}" dt="2024-07-28T13:43:12.478" v="605"/>
          <ac:grpSpMkLst>
            <pc:docMk/>
            <pc:sldMk cId="2747103175" sldId="280"/>
            <ac:grpSpMk id="30" creationId="{3FA1AD64-F15F-417D-956C-B2C211FC905E}"/>
          </ac:grpSpMkLst>
        </pc:grpChg>
        <pc:grpChg chg="del">
          <ac:chgData name="Richard Roop" userId="c34e508894c55180" providerId="LiveId" clId="{945C6622-3B0E-4A0B-8052-4558CF5EBE1C}" dt="2024-07-28T13:43:12.478" v="605"/>
          <ac:grpSpMkLst>
            <pc:docMk/>
            <pc:sldMk cId="2747103175" sldId="280"/>
            <ac:grpSpMk id="33" creationId="{43F5E015-E085-4624-B431-B42414448684}"/>
          </ac:grpSpMkLst>
        </pc:grpChg>
      </pc:sldChg>
      <pc:sldChg chg="add del ord">
        <pc:chgData name="Richard Roop" userId="c34e508894c55180" providerId="LiveId" clId="{945C6622-3B0E-4A0B-8052-4558CF5EBE1C}" dt="2024-07-28T18:39:34.805" v="1260" actId="2696"/>
        <pc:sldMkLst>
          <pc:docMk/>
          <pc:sldMk cId="2285292747" sldId="281"/>
        </pc:sldMkLst>
      </pc:sldChg>
      <pc:sldChg chg="addSp delSp modSp add mod ord">
        <pc:chgData name="Richard Roop" userId="c34e508894c55180" providerId="LiveId" clId="{945C6622-3B0E-4A0B-8052-4558CF5EBE1C}" dt="2024-07-28T18:49:19.660" v="1587" actId="12269"/>
        <pc:sldMkLst>
          <pc:docMk/>
          <pc:sldMk cId="4222967212" sldId="282"/>
        </pc:sldMkLst>
        <pc:spChg chg="mod">
          <ac:chgData name="Richard Roop" userId="c34e508894c55180" providerId="LiveId" clId="{945C6622-3B0E-4A0B-8052-4558CF5EBE1C}" dt="2024-07-28T18:39:54.426" v="1298" actId="20577"/>
          <ac:spMkLst>
            <pc:docMk/>
            <pc:sldMk cId="4222967212" sldId="282"/>
            <ac:spMk id="2" creationId="{84C09336-81AC-071C-5E08-3BB0B82FB3BF}"/>
          </ac:spMkLst>
        </pc:spChg>
        <pc:spChg chg="del">
          <ac:chgData name="Richard Roop" userId="c34e508894c55180" providerId="LiveId" clId="{945C6622-3B0E-4A0B-8052-4558CF5EBE1C}" dt="2024-07-28T18:40:01.953" v="1299" actId="478"/>
          <ac:spMkLst>
            <pc:docMk/>
            <pc:sldMk cId="4222967212" sldId="282"/>
            <ac:spMk id="38" creationId="{7D73BEA2-6B00-FEC3-3FC3-D89D8414C68B}"/>
          </ac:spMkLst>
        </pc:spChg>
        <pc:graphicFrameChg chg="add mod modGraphic">
          <ac:chgData name="Richard Roop" userId="c34e508894c55180" providerId="LiveId" clId="{945C6622-3B0E-4A0B-8052-4558CF5EBE1C}" dt="2024-07-28T18:49:19.660" v="1587" actId="12269"/>
          <ac:graphicFrameMkLst>
            <pc:docMk/>
            <pc:sldMk cId="4222967212" sldId="282"/>
            <ac:graphicFrameMk id="3" creationId="{B5D002D6-9B18-8B31-C57E-1FFC6DADDBD8}"/>
          </ac:graphicFrameMkLst>
        </pc:graphicFrameChg>
      </pc:sldChg>
      <pc:sldChg chg="add">
        <pc:chgData name="Richard Roop" userId="c34e508894c55180" providerId="LiveId" clId="{945C6622-3B0E-4A0B-8052-4558CF5EBE1C}" dt="2024-07-28T18:08:54.770" v="633" actId="2890"/>
        <pc:sldMkLst>
          <pc:docMk/>
          <pc:sldMk cId="2381597274" sldId="283"/>
        </pc:sldMkLst>
      </pc:sldChg>
      <pc:sldChg chg="modSp add del mod ord modAnim">
        <pc:chgData name="Richard Roop" userId="c34e508894c55180" providerId="LiveId" clId="{945C6622-3B0E-4A0B-8052-4558CF5EBE1C}" dt="2024-07-28T18:27:01.995" v="1098" actId="2696"/>
        <pc:sldMkLst>
          <pc:docMk/>
          <pc:sldMk cId="923264464" sldId="284"/>
        </pc:sldMkLst>
        <pc:spChg chg="mod">
          <ac:chgData name="Richard Roop" userId="c34e508894c55180" providerId="LiveId" clId="{945C6622-3B0E-4A0B-8052-4558CF5EBE1C}" dt="2024-07-28T18:26:51.070" v="1097" actId="14100"/>
          <ac:spMkLst>
            <pc:docMk/>
            <pc:sldMk cId="923264464" sldId="284"/>
            <ac:spMk id="2" creationId="{84C09336-81AC-071C-5E08-3BB0B82FB3BF}"/>
          </ac:spMkLst>
        </pc:spChg>
      </pc:sldChg>
      <pc:sldChg chg="addSp delSp modSp add mod ord">
        <pc:chgData name="Richard Roop" userId="c34e508894c55180" providerId="LiveId" clId="{945C6622-3B0E-4A0B-8052-4558CF5EBE1C}" dt="2024-07-28T18:38:50.364" v="1259" actId="207"/>
        <pc:sldMkLst>
          <pc:docMk/>
          <pc:sldMk cId="1692862710" sldId="284"/>
        </pc:sldMkLst>
        <pc:spChg chg="mod">
          <ac:chgData name="Richard Roop" userId="c34e508894c55180" providerId="LiveId" clId="{945C6622-3B0E-4A0B-8052-4558CF5EBE1C}" dt="2024-07-28T18:35:58.767" v="1227" actId="20577"/>
          <ac:spMkLst>
            <pc:docMk/>
            <pc:sldMk cId="1692862710" sldId="284"/>
            <ac:spMk id="2" creationId="{84C09336-81AC-071C-5E08-3BB0B82FB3BF}"/>
          </ac:spMkLst>
        </pc:spChg>
        <pc:spChg chg="add mod">
          <ac:chgData name="Richard Roop" userId="c34e508894c55180" providerId="LiveId" clId="{945C6622-3B0E-4A0B-8052-4558CF5EBE1C}" dt="2024-07-28T18:33:36.925" v="1194" actId="1076"/>
          <ac:spMkLst>
            <pc:docMk/>
            <pc:sldMk cId="1692862710" sldId="284"/>
            <ac:spMk id="11" creationId="{41760DBD-E545-4723-ABC7-8D6B4D35FE4E}"/>
          </ac:spMkLst>
        </pc:spChg>
        <pc:spChg chg="add mod">
          <ac:chgData name="Richard Roop" userId="c34e508894c55180" providerId="LiveId" clId="{945C6622-3B0E-4A0B-8052-4558CF5EBE1C}" dt="2024-07-28T18:33:46.997" v="1196" actId="1076"/>
          <ac:spMkLst>
            <pc:docMk/>
            <pc:sldMk cId="1692862710" sldId="284"/>
            <ac:spMk id="12" creationId="{C4C0DA3D-2AF4-0F0A-EA9F-F7F1DF2E5900}"/>
          </ac:spMkLst>
        </pc:spChg>
        <pc:spChg chg="add mod">
          <ac:chgData name="Richard Roop" userId="c34e508894c55180" providerId="LiveId" clId="{945C6622-3B0E-4A0B-8052-4558CF5EBE1C}" dt="2024-07-28T18:34:06.182" v="1206" actId="20577"/>
          <ac:spMkLst>
            <pc:docMk/>
            <pc:sldMk cId="1692862710" sldId="284"/>
            <ac:spMk id="13" creationId="{61B9402C-1A62-DB3D-4F6B-800A0A6EE2F9}"/>
          </ac:spMkLst>
        </pc:spChg>
        <pc:spChg chg="add mod">
          <ac:chgData name="Richard Roop" userId="c34e508894c55180" providerId="LiveId" clId="{945C6622-3B0E-4A0B-8052-4558CF5EBE1C}" dt="2024-07-28T18:36:37.804" v="1257" actId="1035"/>
          <ac:spMkLst>
            <pc:docMk/>
            <pc:sldMk cId="1692862710" sldId="284"/>
            <ac:spMk id="14" creationId="{C0B98C75-7DF1-88DB-F1EA-5CBB693BE16B}"/>
          </ac:spMkLst>
        </pc:spChg>
        <pc:spChg chg="add mod">
          <ac:chgData name="Richard Roop" userId="c34e508894c55180" providerId="LiveId" clId="{945C6622-3B0E-4A0B-8052-4558CF5EBE1C}" dt="2024-07-28T18:38:50.364" v="1259" actId="207"/>
          <ac:spMkLst>
            <pc:docMk/>
            <pc:sldMk cId="1692862710" sldId="284"/>
            <ac:spMk id="15" creationId="{C1F726F3-771C-E8F0-7915-1D41FE68B8F2}"/>
          </ac:spMkLst>
        </pc:spChg>
        <pc:spChg chg="del">
          <ac:chgData name="Richard Roop" userId="c34e508894c55180" providerId="LiveId" clId="{945C6622-3B0E-4A0B-8052-4558CF5EBE1C}" dt="2024-07-28T18:27:22.655" v="1125" actId="478"/>
          <ac:spMkLst>
            <pc:docMk/>
            <pc:sldMk cId="1692862710" sldId="284"/>
            <ac:spMk id="38" creationId="{7D73BEA2-6B00-FEC3-3FC3-D89D8414C68B}"/>
          </ac:spMkLst>
        </pc:spChg>
        <pc:picChg chg="add mod">
          <ac:chgData name="Richard Roop" userId="c34e508894c55180" providerId="LiveId" clId="{945C6622-3B0E-4A0B-8052-4558CF5EBE1C}" dt="2024-07-28T18:29:07.157" v="1133" actId="1076"/>
          <ac:picMkLst>
            <pc:docMk/>
            <pc:sldMk cId="1692862710" sldId="284"/>
            <ac:picMk id="4" creationId="{C7C6CA03-71D0-7428-11EB-91E361DEACFE}"/>
          </ac:picMkLst>
        </pc:picChg>
        <pc:picChg chg="add mod">
          <ac:chgData name="Richard Roop" userId="c34e508894c55180" providerId="LiveId" clId="{945C6622-3B0E-4A0B-8052-4558CF5EBE1C}" dt="2024-07-28T18:29:09.028" v="1134" actId="1076"/>
          <ac:picMkLst>
            <pc:docMk/>
            <pc:sldMk cId="1692862710" sldId="284"/>
            <ac:picMk id="6" creationId="{42815745-541E-BC3B-8D0B-2452AEAC3F5D}"/>
          </ac:picMkLst>
        </pc:picChg>
        <pc:picChg chg="add mod">
          <ac:chgData name="Richard Roop" userId="c34e508894c55180" providerId="LiveId" clId="{945C6622-3B0E-4A0B-8052-4558CF5EBE1C}" dt="2024-07-28T18:32:43.171" v="1144" actId="1076"/>
          <ac:picMkLst>
            <pc:docMk/>
            <pc:sldMk cId="1692862710" sldId="284"/>
            <ac:picMk id="8" creationId="{9B4E5FEF-CE88-FE7B-B89A-81EB711C772B}"/>
          </ac:picMkLst>
        </pc:picChg>
        <pc:picChg chg="add mod">
          <ac:chgData name="Richard Roop" userId="c34e508894c55180" providerId="LiveId" clId="{945C6622-3B0E-4A0B-8052-4558CF5EBE1C}" dt="2024-07-28T18:32:31.182" v="1142" actId="14100"/>
          <ac:picMkLst>
            <pc:docMk/>
            <pc:sldMk cId="1692862710" sldId="284"/>
            <ac:picMk id="10" creationId="{EFC125AE-FA80-AFC3-C664-B7C7FBCCB97A}"/>
          </ac:picMkLst>
        </pc:picChg>
      </pc:sldChg>
      <pc:sldChg chg="modSp add mod ord">
        <pc:chgData name="Richard Roop" userId="c34e508894c55180" providerId="LiveId" clId="{945C6622-3B0E-4A0B-8052-4558CF5EBE1C}" dt="2024-07-29T17:01:34.332" v="4141" actId="20577"/>
        <pc:sldMkLst>
          <pc:docMk/>
          <pc:sldMk cId="2822310025" sldId="285"/>
        </pc:sldMkLst>
        <pc:spChg chg="mod">
          <ac:chgData name="Richard Roop" userId="c34e508894c55180" providerId="LiveId" clId="{945C6622-3B0E-4A0B-8052-4558CF5EBE1C}" dt="2024-07-29T16:57:17.334" v="3801" actId="404"/>
          <ac:spMkLst>
            <pc:docMk/>
            <pc:sldMk cId="2822310025" sldId="285"/>
            <ac:spMk id="2" creationId="{84C09336-81AC-071C-5E08-3BB0B82FB3BF}"/>
          </ac:spMkLst>
        </pc:spChg>
        <pc:spChg chg="mod">
          <ac:chgData name="Richard Roop" userId="c34e508894c55180" providerId="LiveId" clId="{945C6622-3B0E-4A0B-8052-4558CF5EBE1C}" dt="2024-07-29T17:01:34.332" v="4141" actId="20577"/>
          <ac:spMkLst>
            <pc:docMk/>
            <pc:sldMk cId="2822310025" sldId="285"/>
            <ac:spMk id="3" creationId="{5B2D8CFD-30E4-3F10-9282-DE72D9AED963}"/>
          </ac:spMkLst>
        </pc:spChg>
      </pc:sldChg>
      <pc:sldChg chg="addSp delSp modSp new mod setBg modClrScheme chgLayout">
        <pc:chgData name="Richard Roop" userId="c34e508894c55180" providerId="LiveId" clId="{945C6622-3B0E-4A0B-8052-4558CF5EBE1C}" dt="2024-07-28T19:25:23.725" v="3700" actId="20577"/>
        <pc:sldMkLst>
          <pc:docMk/>
          <pc:sldMk cId="839685080" sldId="286"/>
        </pc:sldMkLst>
        <pc:spChg chg="del mod ord">
          <ac:chgData name="Richard Roop" userId="c34e508894c55180" providerId="LiveId" clId="{945C6622-3B0E-4A0B-8052-4558CF5EBE1C}" dt="2024-07-28T19:25:05.184" v="3686" actId="700"/>
          <ac:spMkLst>
            <pc:docMk/>
            <pc:sldMk cId="839685080" sldId="286"/>
            <ac:spMk id="2" creationId="{4C099F5C-DCDF-6EA9-8928-5AD5171312C4}"/>
          </ac:spMkLst>
        </pc:spChg>
        <pc:spChg chg="del">
          <ac:chgData name="Richard Roop" userId="c34e508894c55180" providerId="LiveId" clId="{945C6622-3B0E-4A0B-8052-4558CF5EBE1C}" dt="2024-07-28T19:25:05.184" v="3686" actId="700"/>
          <ac:spMkLst>
            <pc:docMk/>
            <pc:sldMk cId="839685080" sldId="286"/>
            <ac:spMk id="3" creationId="{B24B1E8E-1B2F-CBE3-811D-BA41C79BF7B8}"/>
          </ac:spMkLst>
        </pc:spChg>
        <pc:spChg chg="add mod ord">
          <ac:chgData name="Richard Roop" userId="c34e508894c55180" providerId="LiveId" clId="{945C6622-3B0E-4A0B-8052-4558CF5EBE1C}" dt="2024-07-28T19:25:23.725" v="3700" actId="20577"/>
          <ac:spMkLst>
            <pc:docMk/>
            <pc:sldMk cId="839685080" sldId="286"/>
            <ac:spMk id="4" creationId="{19C6CD4A-628F-1369-57C4-01FEA9E5C259}"/>
          </ac:spMkLst>
        </pc:spChg>
        <pc:spChg chg="add">
          <ac:chgData name="Richard Roop" userId="c34e508894c55180" providerId="LiveId" clId="{945C6622-3B0E-4A0B-8052-4558CF5EBE1C}" dt="2024-07-28T19:25:10.541" v="3687" actId="26606"/>
          <ac:spMkLst>
            <pc:docMk/>
            <pc:sldMk cId="839685080" sldId="286"/>
            <ac:spMk id="9" creationId="{C7D023E4-8DE1-436E-9847-ED6A4B4B04FD}"/>
          </ac:spMkLst>
        </pc:spChg>
        <pc:grpChg chg="add">
          <ac:chgData name="Richard Roop" userId="c34e508894c55180" providerId="LiveId" clId="{945C6622-3B0E-4A0B-8052-4558CF5EBE1C}" dt="2024-07-28T19:25:10.541" v="3687" actId="26606"/>
          <ac:grpSpMkLst>
            <pc:docMk/>
            <pc:sldMk cId="839685080" sldId="286"/>
            <ac:grpSpMk id="11" creationId="{1FEC590B-3306-47E9-BD67-97F3F76169A4}"/>
          </ac:grpSpMkLst>
        </pc:grpChg>
        <pc:grpChg chg="add">
          <ac:chgData name="Richard Roop" userId="c34e508894c55180" providerId="LiveId" clId="{945C6622-3B0E-4A0B-8052-4558CF5EBE1C}" dt="2024-07-28T19:25:10.541" v="3687" actId="26606"/>
          <ac:grpSpMkLst>
            <pc:docMk/>
            <pc:sldMk cId="839685080" sldId="286"/>
            <ac:grpSpMk id="15" creationId="{A47AAF5E-1692-48C9-98FB-6432BF0BC4F7}"/>
          </ac:grpSpMkLst>
        </pc:grpChg>
      </pc:sldChg>
      <pc:sldChg chg="modSp add mod ord">
        <pc:chgData name="Richard Roop" userId="c34e508894c55180" providerId="LiveId" clId="{945C6622-3B0E-4A0B-8052-4558CF5EBE1C}" dt="2024-07-28T19:26:02.462" v="3725"/>
        <pc:sldMkLst>
          <pc:docMk/>
          <pc:sldMk cId="372098317" sldId="287"/>
        </pc:sldMkLst>
        <pc:spChg chg="mod">
          <ac:chgData name="Richard Roop" userId="c34e508894c55180" providerId="LiveId" clId="{945C6622-3B0E-4A0B-8052-4558CF5EBE1C}" dt="2024-07-28T19:25:59.029" v="3723" actId="20577"/>
          <ac:spMkLst>
            <pc:docMk/>
            <pc:sldMk cId="372098317" sldId="287"/>
            <ac:spMk id="4" creationId="{19C6CD4A-628F-1369-57C4-01FEA9E5C259}"/>
          </ac:spMkLst>
        </pc:spChg>
      </pc:sldChg>
      <pc:sldChg chg="new del">
        <pc:chgData name="Richard Roop" userId="c34e508894c55180" providerId="LiveId" clId="{945C6622-3B0E-4A0B-8052-4558CF5EBE1C}" dt="2024-07-28T19:25:46.549" v="3702" actId="2696"/>
        <pc:sldMkLst>
          <pc:docMk/>
          <pc:sldMk cId="2041654051" sldId="287"/>
        </pc:sldMkLst>
      </pc:sldChg>
      <pc:sldChg chg="modSp add mod">
        <pc:chgData name="Richard Roop" userId="c34e508894c55180" providerId="LiveId" clId="{945C6622-3B0E-4A0B-8052-4558CF5EBE1C}" dt="2024-07-28T19:26:16.715" v="3743" actId="20577"/>
        <pc:sldMkLst>
          <pc:docMk/>
          <pc:sldMk cId="1453424190" sldId="288"/>
        </pc:sldMkLst>
        <pc:spChg chg="mod">
          <ac:chgData name="Richard Roop" userId="c34e508894c55180" providerId="LiveId" clId="{945C6622-3B0E-4A0B-8052-4558CF5EBE1C}" dt="2024-07-28T19:26:16.715" v="3743" actId="20577"/>
          <ac:spMkLst>
            <pc:docMk/>
            <pc:sldMk cId="1453424190" sldId="288"/>
            <ac:spMk id="4" creationId="{19C6CD4A-628F-1369-57C4-01FEA9E5C259}"/>
          </ac:spMkLst>
        </pc:spChg>
      </pc:sldChg>
      <pc:sldChg chg="modSp new mod">
        <pc:chgData name="Richard Roop" userId="c34e508894c55180" providerId="LiveId" clId="{945C6622-3B0E-4A0B-8052-4558CF5EBE1C}" dt="2024-07-28T19:26:55.965" v="3776" actId="20577"/>
        <pc:sldMkLst>
          <pc:docMk/>
          <pc:sldMk cId="2966512456" sldId="289"/>
        </pc:sldMkLst>
        <pc:spChg chg="mod">
          <ac:chgData name="Richard Roop" userId="c34e508894c55180" providerId="LiveId" clId="{945C6622-3B0E-4A0B-8052-4558CF5EBE1C}" dt="2024-07-28T19:26:55.965" v="3776" actId="20577"/>
          <ac:spMkLst>
            <pc:docMk/>
            <pc:sldMk cId="2966512456" sldId="289"/>
            <ac:spMk id="2" creationId="{FC68E917-7161-4E23-775B-611EA4AF0EE4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6758-2199-4549-AE50-9A5D83410005}" type="doc">
      <dgm:prSet loTypeId="urn:microsoft.com/office/officeart/2005/8/layout/process5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F23D71-9DDC-47A5-894B-764099E60E2F}">
      <dgm:prSet phldrT="[Text]"/>
      <dgm:spPr/>
      <dgm:t>
        <a:bodyPr/>
        <a:lstStyle/>
        <a:p>
          <a:r>
            <a:rPr lang="en-US" dirty="0"/>
            <a:t>NOAA</a:t>
          </a:r>
        </a:p>
        <a:p>
          <a:r>
            <a:rPr lang="en-US" dirty="0"/>
            <a:t>Website</a:t>
          </a:r>
        </a:p>
      </dgm:t>
    </dgm:pt>
    <dgm:pt modelId="{4CA0952B-FA3A-43BA-AA8E-A0BEFF93B89A}" type="parTrans" cxnId="{B1A612AA-AE6B-4FEA-9E5F-D4DB65A6E7BB}">
      <dgm:prSet/>
      <dgm:spPr/>
      <dgm:t>
        <a:bodyPr/>
        <a:lstStyle/>
        <a:p>
          <a:endParaRPr lang="en-US"/>
        </a:p>
      </dgm:t>
    </dgm:pt>
    <dgm:pt modelId="{236CBF90-1CDF-4C51-9303-F67112177EFD}" type="sibTrans" cxnId="{B1A612AA-AE6B-4FEA-9E5F-D4DB65A6E7BB}">
      <dgm:prSet/>
      <dgm:spPr/>
      <dgm:t>
        <a:bodyPr/>
        <a:lstStyle/>
        <a:p>
          <a:endParaRPr lang="en-US"/>
        </a:p>
      </dgm:t>
    </dgm:pt>
    <dgm:pt modelId="{F04835FB-35C8-4C53-8DDE-BA4C8B1F3696}">
      <dgm:prSet phldrT="[Text]" custT="1"/>
      <dgm:spPr/>
      <dgm:t>
        <a:bodyPr/>
        <a:lstStyle/>
        <a:p>
          <a:r>
            <a:rPr lang="en-US" sz="2100" dirty="0"/>
            <a:t>3 JSONs</a:t>
          </a:r>
        </a:p>
        <a:p>
          <a:r>
            <a:rPr lang="en-US" sz="1600" dirty="0"/>
            <a:t>- EQ, TS, &amp; VC</a:t>
          </a:r>
        </a:p>
      </dgm:t>
    </dgm:pt>
    <dgm:pt modelId="{B5ADBFB2-1E52-4EB2-909F-C55F0A673740}" type="parTrans" cxnId="{09EB810B-907F-4C58-8A0E-A0227B28DD0C}">
      <dgm:prSet/>
      <dgm:spPr/>
      <dgm:t>
        <a:bodyPr/>
        <a:lstStyle/>
        <a:p>
          <a:endParaRPr lang="en-US"/>
        </a:p>
      </dgm:t>
    </dgm:pt>
    <dgm:pt modelId="{6E2C0332-F268-47AA-9A53-74FD1424AD71}" type="sibTrans" cxnId="{09EB810B-907F-4C58-8A0E-A0227B28DD0C}">
      <dgm:prSet/>
      <dgm:spPr/>
      <dgm:t>
        <a:bodyPr/>
        <a:lstStyle/>
        <a:p>
          <a:endParaRPr lang="en-US"/>
        </a:p>
      </dgm:t>
    </dgm:pt>
    <dgm:pt modelId="{50F812DC-6E4D-4644-968A-7EC77AE76DA8}">
      <dgm:prSet phldrT="[Text]"/>
      <dgm:spPr/>
      <dgm:t>
        <a:bodyPr/>
        <a:lstStyle/>
        <a:p>
          <a:r>
            <a:rPr lang="en-US" dirty="0"/>
            <a:t>Export JSONs</a:t>
          </a:r>
        </a:p>
      </dgm:t>
    </dgm:pt>
    <dgm:pt modelId="{FF482183-8243-4054-B00A-7F837BB7A140}" type="parTrans" cxnId="{10AEE42C-A7DA-4FC4-BA45-EF25D72555DD}">
      <dgm:prSet/>
      <dgm:spPr/>
      <dgm:t>
        <a:bodyPr/>
        <a:lstStyle/>
        <a:p>
          <a:endParaRPr lang="en-US"/>
        </a:p>
      </dgm:t>
    </dgm:pt>
    <dgm:pt modelId="{A40AA1BF-BA3B-4656-910E-C0D6DE8FD08E}" type="sibTrans" cxnId="{10AEE42C-A7DA-4FC4-BA45-EF25D72555DD}">
      <dgm:prSet/>
      <dgm:spPr/>
      <dgm:t>
        <a:bodyPr/>
        <a:lstStyle/>
        <a:p>
          <a:endParaRPr lang="en-US"/>
        </a:p>
      </dgm:t>
    </dgm:pt>
    <dgm:pt modelId="{65A4DCB9-FE8D-41E0-9640-E8B897B80E87}">
      <dgm:prSet phldrT="[Text]"/>
      <dgm:spPr/>
      <dgm:t>
        <a:bodyPr/>
        <a:lstStyle/>
        <a:p>
          <a:r>
            <a:rPr lang="en-US" dirty="0"/>
            <a:t>Convert to </a:t>
          </a:r>
          <a:r>
            <a:rPr lang="en-US" dirty="0" err="1"/>
            <a:t>geoJSONs</a:t>
          </a:r>
          <a:endParaRPr lang="en-US" dirty="0"/>
        </a:p>
      </dgm:t>
    </dgm:pt>
    <dgm:pt modelId="{CDCBF3A3-4475-41C0-ABEF-D028E2181B78}" type="parTrans" cxnId="{33387C9E-6676-481E-94C3-96445C15EA09}">
      <dgm:prSet/>
      <dgm:spPr/>
      <dgm:t>
        <a:bodyPr/>
        <a:lstStyle/>
        <a:p>
          <a:endParaRPr lang="en-US"/>
        </a:p>
      </dgm:t>
    </dgm:pt>
    <dgm:pt modelId="{7AFEE7B6-E4BA-4E46-B4DE-9D671F6AE20B}" type="sibTrans" cxnId="{33387C9E-6676-481E-94C3-96445C15EA09}">
      <dgm:prSet/>
      <dgm:spPr/>
      <dgm:t>
        <a:bodyPr/>
        <a:lstStyle/>
        <a:p>
          <a:endParaRPr lang="en-US"/>
        </a:p>
      </dgm:t>
    </dgm:pt>
    <dgm:pt modelId="{B6FE926F-22DC-423C-91B0-3993BF251AAB}">
      <dgm:prSet phldrT="[Text]"/>
      <dgm:spPr/>
      <dgm:t>
        <a:bodyPr/>
        <a:lstStyle/>
        <a:p>
          <a:r>
            <a:rPr lang="en-US" dirty="0"/>
            <a:t>Generate visualizations</a:t>
          </a:r>
        </a:p>
      </dgm:t>
    </dgm:pt>
    <dgm:pt modelId="{95E8ABE3-9365-47F7-A87B-BA8B31757F49}" type="parTrans" cxnId="{B48F8CAB-64F1-43BF-A297-7593A0A11AB1}">
      <dgm:prSet/>
      <dgm:spPr/>
      <dgm:t>
        <a:bodyPr/>
        <a:lstStyle/>
        <a:p>
          <a:endParaRPr lang="en-US"/>
        </a:p>
      </dgm:t>
    </dgm:pt>
    <dgm:pt modelId="{F2259B48-878A-44F2-ADF0-CB0603BFA09E}" type="sibTrans" cxnId="{B48F8CAB-64F1-43BF-A297-7593A0A11AB1}">
      <dgm:prSet/>
      <dgm:spPr/>
      <dgm:t>
        <a:bodyPr/>
        <a:lstStyle/>
        <a:p>
          <a:endParaRPr lang="en-US"/>
        </a:p>
      </dgm:t>
    </dgm:pt>
    <dgm:pt modelId="{695188BA-797B-4DB1-8E4D-D9CB33CADB75}">
      <dgm:prSet phldrT="[Text]"/>
      <dgm:spPr/>
      <dgm:t>
        <a:bodyPr/>
        <a:lstStyle/>
        <a:p>
          <a:r>
            <a:rPr lang="en-US" dirty="0"/>
            <a:t>Data Cleaning via </a:t>
          </a:r>
          <a:r>
            <a:rPr lang="en-US" dirty="0" err="1"/>
            <a:t>pyMongo</a:t>
          </a:r>
          <a:endParaRPr lang="en-US" dirty="0"/>
        </a:p>
      </dgm:t>
    </dgm:pt>
    <dgm:pt modelId="{5298EBCB-AC8A-4FFB-833A-38FB7B46EA46}" type="parTrans" cxnId="{C20CB195-956E-47D5-AC2B-B27AB912D08C}">
      <dgm:prSet/>
      <dgm:spPr/>
      <dgm:t>
        <a:bodyPr/>
        <a:lstStyle/>
        <a:p>
          <a:endParaRPr lang="en-US"/>
        </a:p>
      </dgm:t>
    </dgm:pt>
    <dgm:pt modelId="{0C05F9E8-7C16-457F-83CD-60514CC4C520}" type="sibTrans" cxnId="{C20CB195-956E-47D5-AC2B-B27AB912D08C}">
      <dgm:prSet/>
      <dgm:spPr/>
      <dgm:t>
        <a:bodyPr/>
        <a:lstStyle/>
        <a:p>
          <a:endParaRPr lang="en-US"/>
        </a:p>
      </dgm:t>
    </dgm:pt>
    <dgm:pt modelId="{A521FE40-C282-470B-95A8-03BCCA6CA20B}">
      <dgm:prSet phldrT="[Text]"/>
      <dgm:spPr/>
      <dgm:t>
        <a:bodyPr/>
        <a:lstStyle/>
        <a:p>
          <a:r>
            <a:rPr lang="en-US" dirty="0"/>
            <a:t>Import to Mongo</a:t>
          </a:r>
        </a:p>
      </dgm:t>
    </dgm:pt>
    <dgm:pt modelId="{D58E2604-3DF3-47FE-8D36-32EA74DC92D2}" type="parTrans" cxnId="{5188C39E-974D-4B72-9783-70B2E479B007}">
      <dgm:prSet/>
      <dgm:spPr/>
      <dgm:t>
        <a:bodyPr/>
        <a:lstStyle/>
        <a:p>
          <a:endParaRPr lang="en-US"/>
        </a:p>
      </dgm:t>
    </dgm:pt>
    <dgm:pt modelId="{AF31FE6F-C21B-4224-90FF-7B63F5AE27B2}" type="sibTrans" cxnId="{5188C39E-974D-4B72-9783-70B2E479B007}">
      <dgm:prSet/>
      <dgm:spPr/>
      <dgm:t>
        <a:bodyPr/>
        <a:lstStyle/>
        <a:p>
          <a:endParaRPr lang="en-US"/>
        </a:p>
      </dgm:t>
    </dgm:pt>
    <dgm:pt modelId="{D58D1D95-E81F-4579-9DB0-61D9F7237FFC}" type="pres">
      <dgm:prSet presAssocID="{34FF6758-2199-4549-AE50-9A5D83410005}" presName="diagram" presStyleCnt="0">
        <dgm:presLayoutVars>
          <dgm:dir/>
          <dgm:resizeHandles val="exact"/>
        </dgm:presLayoutVars>
      </dgm:prSet>
      <dgm:spPr/>
    </dgm:pt>
    <dgm:pt modelId="{BBD82575-086E-46AC-A691-EB5B50BAE611}" type="pres">
      <dgm:prSet presAssocID="{A2F23D71-9DDC-47A5-894B-764099E60E2F}" presName="node" presStyleLbl="node1" presStyleIdx="0" presStyleCnt="7">
        <dgm:presLayoutVars>
          <dgm:bulletEnabled val="1"/>
        </dgm:presLayoutVars>
      </dgm:prSet>
      <dgm:spPr/>
    </dgm:pt>
    <dgm:pt modelId="{870A88EE-AE42-4A00-9705-9DFD6109CA1D}" type="pres">
      <dgm:prSet presAssocID="{236CBF90-1CDF-4C51-9303-F67112177EFD}" presName="sibTrans" presStyleLbl="sibTrans2D1" presStyleIdx="0" presStyleCnt="6"/>
      <dgm:spPr/>
    </dgm:pt>
    <dgm:pt modelId="{7B6EFCEB-7F5A-45B6-81C2-4FABB6419EEA}" type="pres">
      <dgm:prSet presAssocID="{236CBF90-1CDF-4C51-9303-F67112177EFD}" presName="connectorText" presStyleLbl="sibTrans2D1" presStyleIdx="0" presStyleCnt="6"/>
      <dgm:spPr/>
    </dgm:pt>
    <dgm:pt modelId="{D07473B3-24C2-4511-8AC2-BD8246B3F25A}" type="pres">
      <dgm:prSet presAssocID="{F04835FB-35C8-4C53-8DDE-BA4C8B1F3696}" presName="node" presStyleLbl="node1" presStyleIdx="1" presStyleCnt="7">
        <dgm:presLayoutVars>
          <dgm:bulletEnabled val="1"/>
        </dgm:presLayoutVars>
      </dgm:prSet>
      <dgm:spPr/>
    </dgm:pt>
    <dgm:pt modelId="{E76834C8-101A-453E-823A-3C4B30131B66}" type="pres">
      <dgm:prSet presAssocID="{6E2C0332-F268-47AA-9A53-74FD1424AD71}" presName="sibTrans" presStyleLbl="sibTrans2D1" presStyleIdx="1" presStyleCnt="6"/>
      <dgm:spPr/>
    </dgm:pt>
    <dgm:pt modelId="{8663DBAA-9267-4916-9421-6D5DBF5751D7}" type="pres">
      <dgm:prSet presAssocID="{6E2C0332-F268-47AA-9A53-74FD1424AD71}" presName="connectorText" presStyleLbl="sibTrans2D1" presStyleIdx="1" presStyleCnt="6"/>
      <dgm:spPr/>
    </dgm:pt>
    <dgm:pt modelId="{DC2BB987-61EA-419A-86AD-D44C29FE965D}" type="pres">
      <dgm:prSet presAssocID="{A521FE40-C282-470B-95A8-03BCCA6CA20B}" presName="node" presStyleLbl="node1" presStyleIdx="2" presStyleCnt="7">
        <dgm:presLayoutVars>
          <dgm:bulletEnabled val="1"/>
        </dgm:presLayoutVars>
      </dgm:prSet>
      <dgm:spPr/>
    </dgm:pt>
    <dgm:pt modelId="{6FCFB046-7E8A-462F-AA4D-3091FF5C65BC}" type="pres">
      <dgm:prSet presAssocID="{AF31FE6F-C21B-4224-90FF-7B63F5AE27B2}" presName="sibTrans" presStyleLbl="sibTrans2D1" presStyleIdx="2" presStyleCnt="6"/>
      <dgm:spPr/>
    </dgm:pt>
    <dgm:pt modelId="{A2D08EF9-8BDF-4044-ACAC-5FA950CA1566}" type="pres">
      <dgm:prSet presAssocID="{AF31FE6F-C21B-4224-90FF-7B63F5AE27B2}" presName="connectorText" presStyleLbl="sibTrans2D1" presStyleIdx="2" presStyleCnt="6"/>
      <dgm:spPr/>
    </dgm:pt>
    <dgm:pt modelId="{4BE02F1B-980E-41E3-B467-49BFDE93BA62}" type="pres">
      <dgm:prSet presAssocID="{695188BA-797B-4DB1-8E4D-D9CB33CADB75}" presName="node" presStyleLbl="node1" presStyleIdx="3" presStyleCnt="7">
        <dgm:presLayoutVars>
          <dgm:bulletEnabled val="1"/>
        </dgm:presLayoutVars>
      </dgm:prSet>
      <dgm:spPr/>
    </dgm:pt>
    <dgm:pt modelId="{D53CE575-B70A-4BA6-8956-8DE6739802AF}" type="pres">
      <dgm:prSet presAssocID="{0C05F9E8-7C16-457F-83CD-60514CC4C520}" presName="sibTrans" presStyleLbl="sibTrans2D1" presStyleIdx="3" presStyleCnt="6"/>
      <dgm:spPr/>
    </dgm:pt>
    <dgm:pt modelId="{471B6E9B-76CB-415C-8D47-827E5A60F81E}" type="pres">
      <dgm:prSet presAssocID="{0C05F9E8-7C16-457F-83CD-60514CC4C520}" presName="connectorText" presStyleLbl="sibTrans2D1" presStyleIdx="3" presStyleCnt="6"/>
      <dgm:spPr/>
    </dgm:pt>
    <dgm:pt modelId="{3E15A3DA-69D4-4FAA-BF35-E20A85E2D891}" type="pres">
      <dgm:prSet presAssocID="{50F812DC-6E4D-4644-968A-7EC77AE76DA8}" presName="node" presStyleLbl="node1" presStyleIdx="4" presStyleCnt="7">
        <dgm:presLayoutVars>
          <dgm:bulletEnabled val="1"/>
        </dgm:presLayoutVars>
      </dgm:prSet>
      <dgm:spPr/>
    </dgm:pt>
    <dgm:pt modelId="{9D6FBE49-9D27-43F9-AD49-D0AB163F75ED}" type="pres">
      <dgm:prSet presAssocID="{A40AA1BF-BA3B-4656-910E-C0D6DE8FD08E}" presName="sibTrans" presStyleLbl="sibTrans2D1" presStyleIdx="4" presStyleCnt="6"/>
      <dgm:spPr/>
    </dgm:pt>
    <dgm:pt modelId="{84F26608-4A75-46BE-A09F-776D1821CD31}" type="pres">
      <dgm:prSet presAssocID="{A40AA1BF-BA3B-4656-910E-C0D6DE8FD08E}" presName="connectorText" presStyleLbl="sibTrans2D1" presStyleIdx="4" presStyleCnt="6"/>
      <dgm:spPr/>
    </dgm:pt>
    <dgm:pt modelId="{89BA244F-3240-4576-B0EF-8F0DDAAFF600}" type="pres">
      <dgm:prSet presAssocID="{65A4DCB9-FE8D-41E0-9640-E8B897B80E87}" presName="node" presStyleLbl="node1" presStyleIdx="5" presStyleCnt="7">
        <dgm:presLayoutVars>
          <dgm:bulletEnabled val="1"/>
        </dgm:presLayoutVars>
      </dgm:prSet>
      <dgm:spPr/>
    </dgm:pt>
    <dgm:pt modelId="{A50ACF47-E91D-4ABE-9045-86C8E3CB207E}" type="pres">
      <dgm:prSet presAssocID="{7AFEE7B6-E4BA-4E46-B4DE-9D671F6AE20B}" presName="sibTrans" presStyleLbl="sibTrans2D1" presStyleIdx="5" presStyleCnt="6"/>
      <dgm:spPr/>
    </dgm:pt>
    <dgm:pt modelId="{9BFD941A-33BE-41B9-9BF2-8D02919F5B91}" type="pres">
      <dgm:prSet presAssocID="{7AFEE7B6-E4BA-4E46-B4DE-9D671F6AE20B}" presName="connectorText" presStyleLbl="sibTrans2D1" presStyleIdx="5" presStyleCnt="6"/>
      <dgm:spPr/>
    </dgm:pt>
    <dgm:pt modelId="{7998EE20-B0C7-4C15-ADB3-E3EE5A30B465}" type="pres">
      <dgm:prSet presAssocID="{B6FE926F-22DC-423C-91B0-3993BF251AAB}" presName="node" presStyleLbl="node1" presStyleIdx="6" presStyleCnt="7">
        <dgm:presLayoutVars>
          <dgm:bulletEnabled val="1"/>
        </dgm:presLayoutVars>
      </dgm:prSet>
      <dgm:spPr/>
    </dgm:pt>
  </dgm:ptLst>
  <dgm:cxnLst>
    <dgm:cxn modelId="{7F7A1604-07AD-4250-AE70-AC52A4EA6442}" type="presOf" srcId="{6E2C0332-F268-47AA-9A53-74FD1424AD71}" destId="{8663DBAA-9267-4916-9421-6D5DBF5751D7}" srcOrd="1" destOrd="0" presId="urn:microsoft.com/office/officeart/2005/8/layout/process5"/>
    <dgm:cxn modelId="{09EB810B-907F-4C58-8A0E-A0227B28DD0C}" srcId="{34FF6758-2199-4549-AE50-9A5D83410005}" destId="{F04835FB-35C8-4C53-8DDE-BA4C8B1F3696}" srcOrd="1" destOrd="0" parTransId="{B5ADBFB2-1E52-4EB2-909F-C55F0A673740}" sibTransId="{6E2C0332-F268-47AA-9A53-74FD1424AD71}"/>
    <dgm:cxn modelId="{E77BF20D-68D1-4E0F-8209-5E02C7E69EAC}" type="presOf" srcId="{34FF6758-2199-4549-AE50-9A5D83410005}" destId="{D58D1D95-E81F-4579-9DB0-61D9F7237FFC}" srcOrd="0" destOrd="0" presId="urn:microsoft.com/office/officeart/2005/8/layout/process5"/>
    <dgm:cxn modelId="{7669191A-AD80-4970-8EED-895084722C0D}" type="presOf" srcId="{7AFEE7B6-E4BA-4E46-B4DE-9D671F6AE20B}" destId="{A50ACF47-E91D-4ABE-9045-86C8E3CB207E}" srcOrd="0" destOrd="0" presId="urn:microsoft.com/office/officeart/2005/8/layout/process5"/>
    <dgm:cxn modelId="{4EB3D420-76AD-4D06-86ED-55C0526B22AE}" type="presOf" srcId="{F04835FB-35C8-4C53-8DDE-BA4C8B1F3696}" destId="{D07473B3-24C2-4511-8AC2-BD8246B3F25A}" srcOrd="0" destOrd="0" presId="urn:microsoft.com/office/officeart/2005/8/layout/process5"/>
    <dgm:cxn modelId="{10AEE42C-A7DA-4FC4-BA45-EF25D72555DD}" srcId="{34FF6758-2199-4549-AE50-9A5D83410005}" destId="{50F812DC-6E4D-4644-968A-7EC77AE76DA8}" srcOrd="4" destOrd="0" parTransId="{FF482183-8243-4054-B00A-7F837BB7A140}" sibTransId="{A40AA1BF-BA3B-4656-910E-C0D6DE8FD08E}"/>
    <dgm:cxn modelId="{63789263-8947-4245-A75B-21367E0876C6}" type="presOf" srcId="{0C05F9E8-7C16-457F-83CD-60514CC4C520}" destId="{D53CE575-B70A-4BA6-8956-8DE6739802AF}" srcOrd="0" destOrd="0" presId="urn:microsoft.com/office/officeart/2005/8/layout/process5"/>
    <dgm:cxn modelId="{B2F82968-6E18-441A-9C27-014ECE3BFA75}" type="presOf" srcId="{AF31FE6F-C21B-4224-90FF-7B63F5AE27B2}" destId="{A2D08EF9-8BDF-4044-ACAC-5FA950CA1566}" srcOrd="1" destOrd="0" presId="urn:microsoft.com/office/officeart/2005/8/layout/process5"/>
    <dgm:cxn modelId="{E804334F-7216-46DF-A62C-B15B3D63E7D1}" type="presOf" srcId="{695188BA-797B-4DB1-8E4D-D9CB33CADB75}" destId="{4BE02F1B-980E-41E3-B467-49BFDE93BA62}" srcOrd="0" destOrd="0" presId="urn:microsoft.com/office/officeart/2005/8/layout/process5"/>
    <dgm:cxn modelId="{417BFE55-3BCE-4591-AE8B-2D70CB3C86D3}" type="presOf" srcId="{236CBF90-1CDF-4C51-9303-F67112177EFD}" destId="{870A88EE-AE42-4A00-9705-9DFD6109CA1D}" srcOrd="0" destOrd="0" presId="urn:microsoft.com/office/officeart/2005/8/layout/process5"/>
    <dgm:cxn modelId="{075FC259-915D-4594-B32A-311964CF5F1E}" type="presOf" srcId="{6E2C0332-F268-47AA-9A53-74FD1424AD71}" destId="{E76834C8-101A-453E-823A-3C4B30131B66}" srcOrd="0" destOrd="0" presId="urn:microsoft.com/office/officeart/2005/8/layout/process5"/>
    <dgm:cxn modelId="{6DE5D579-D5A8-4423-98F4-04C918779F1E}" type="presOf" srcId="{50F812DC-6E4D-4644-968A-7EC77AE76DA8}" destId="{3E15A3DA-69D4-4FAA-BF35-E20A85E2D891}" srcOrd="0" destOrd="0" presId="urn:microsoft.com/office/officeart/2005/8/layout/process5"/>
    <dgm:cxn modelId="{AF47A882-94C4-4D43-B887-D5C842BDA6EC}" type="presOf" srcId="{7AFEE7B6-E4BA-4E46-B4DE-9D671F6AE20B}" destId="{9BFD941A-33BE-41B9-9BF2-8D02919F5B91}" srcOrd="1" destOrd="0" presId="urn:microsoft.com/office/officeart/2005/8/layout/process5"/>
    <dgm:cxn modelId="{C20CB195-956E-47D5-AC2B-B27AB912D08C}" srcId="{34FF6758-2199-4549-AE50-9A5D83410005}" destId="{695188BA-797B-4DB1-8E4D-D9CB33CADB75}" srcOrd="3" destOrd="0" parTransId="{5298EBCB-AC8A-4FFB-833A-38FB7B46EA46}" sibTransId="{0C05F9E8-7C16-457F-83CD-60514CC4C520}"/>
    <dgm:cxn modelId="{5FE3E399-CC0A-4EFF-AD55-2C1D17486E13}" type="presOf" srcId="{236CBF90-1CDF-4C51-9303-F67112177EFD}" destId="{7B6EFCEB-7F5A-45B6-81C2-4FABB6419EEA}" srcOrd="1" destOrd="0" presId="urn:microsoft.com/office/officeart/2005/8/layout/process5"/>
    <dgm:cxn modelId="{33387C9E-6676-481E-94C3-96445C15EA09}" srcId="{34FF6758-2199-4549-AE50-9A5D83410005}" destId="{65A4DCB9-FE8D-41E0-9640-E8B897B80E87}" srcOrd="5" destOrd="0" parTransId="{CDCBF3A3-4475-41C0-ABEF-D028E2181B78}" sibTransId="{7AFEE7B6-E4BA-4E46-B4DE-9D671F6AE20B}"/>
    <dgm:cxn modelId="{5188C39E-974D-4B72-9783-70B2E479B007}" srcId="{34FF6758-2199-4549-AE50-9A5D83410005}" destId="{A521FE40-C282-470B-95A8-03BCCA6CA20B}" srcOrd="2" destOrd="0" parTransId="{D58E2604-3DF3-47FE-8D36-32EA74DC92D2}" sibTransId="{AF31FE6F-C21B-4224-90FF-7B63F5AE27B2}"/>
    <dgm:cxn modelId="{84AB49A5-3224-4ED7-9D22-1B7D0E394D0C}" type="presOf" srcId="{A521FE40-C282-470B-95A8-03BCCA6CA20B}" destId="{DC2BB987-61EA-419A-86AD-D44C29FE965D}" srcOrd="0" destOrd="0" presId="urn:microsoft.com/office/officeart/2005/8/layout/process5"/>
    <dgm:cxn modelId="{4B0040A7-8660-4DF4-A842-2BF81F6FD895}" type="presOf" srcId="{A40AA1BF-BA3B-4656-910E-C0D6DE8FD08E}" destId="{84F26608-4A75-46BE-A09F-776D1821CD31}" srcOrd="1" destOrd="0" presId="urn:microsoft.com/office/officeart/2005/8/layout/process5"/>
    <dgm:cxn modelId="{F96D79A9-7832-43EE-A1E9-E5DD012A2430}" type="presOf" srcId="{A40AA1BF-BA3B-4656-910E-C0D6DE8FD08E}" destId="{9D6FBE49-9D27-43F9-AD49-D0AB163F75ED}" srcOrd="0" destOrd="0" presId="urn:microsoft.com/office/officeart/2005/8/layout/process5"/>
    <dgm:cxn modelId="{B1A612AA-AE6B-4FEA-9E5F-D4DB65A6E7BB}" srcId="{34FF6758-2199-4549-AE50-9A5D83410005}" destId="{A2F23D71-9DDC-47A5-894B-764099E60E2F}" srcOrd="0" destOrd="0" parTransId="{4CA0952B-FA3A-43BA-AA8E-A0BEFF93B89A}" sibTransId="{236CBF90-1CDF-4C51-9303-F67112177EFD}"/>
    <dgm:cxn modelId="{3CA29EAA-66B7-4CBE-AC54-D812B04A8407}" type="presOf" srcId="{0C05F9E8-7C16-457F-83CD-60514CC4C520}" destId="{471B6E9B-76CB-415C-8D47-827E5A60F81E}" srcOrd="1" destOrd="0" presId="urn:microsoft.com/office/officeart/2005/8/layout/process5"/>
    <dgm:cxn modelId="{B48F8CAB-64F1-43BF-A297-7593A0A11AB1}" srcId="{34FF6758-2199-4549-AE50-9A5D83410005}" destId="{B6FE926F-22DC-423C-91B0-3993BF251AAB}" srcOrd="6" destOrd="0" parTransId="{95E8ABE3-9365-47F7-A87B-BA8B31757F49}" sibTransId="{F2259B48-878A-44F2-ADF0-CB0603BFA09E}"/>
    <dgm:cxn modelId="{E2BB0CB7-1822-45B8-8318-E2247D44995D}" type="presOf" srcId="{B6FE926F-22DC-423C-91B0-3993BF251AAB}" destId="{7998EE20-B0C7-4C15-ADB3-E3EE5A30B465}" srcOrd="0" destOrd="0" presId="urn:microsoft.com/office/officeart/2005/8/layout/process5"/>
    <dgm:cxn modelId="{E2881CBA-50F4-4E4C-9478-6917E5730996}" type="presOf" srcId="{AF31FE6F-C21B-4224-90FF-7B63F5AE27B2}" destId="{6FCFB046-7E8A-462F-AA4D-3091FF5C65BC}" srcOrd="0" destOrd="0" presId="urn:microsoft.com/office/officeart/2005/8/layout/process5"/>
    <dgm:cxn modelId="{01C62AD6-0AFA-4F53-8CBE-6B6B61418F1D}" type="presOf" srcId="{A2F23D71-9DDC-47A5-894B-764099E60E2F}" destId="{BBD82575-086E-46AC-A691-EB5B50BAE611}" srcOrd="0" destOrd="0" presId="urn:microsoft.com/office/officeart/2005/8/layout/process5"/>
    <dgm:cxn modelId="{EB2E0FE6-D1A3-43FF-9320-7D56B7E94C84}" type="presOf" srcId="{65A4DCB9-FE8D-41E0-9640-E8B897B80E87}" destId="{89BA244F-3240-4576-B0EF-8F0DDAAFF600}" srcOrd="0" destOrd="0" presId="urn:microsoft.com/office/officeart/2005/8/layout/process5"/>
    <dgm:cxn modelId="{81EF9A08-878E-4687-83C8-8B7E57A4B96B}" type="presParOf" srcId="{D58D1D95-E81F-4579-9DB0-61D9F7237FFC}" destId="{BBD82575-086E-46AC-A691-EB5B50BAE611}" srcOrd="0" destOrd="0" presId="urn:microsoft.com/office/officeart/2005/8/layout/process5"/>
    <dgm:cxn modelId="{9D34783B-C9D9-4173-BADF-009658347874}" type="presParOf" srcId="{D58D1D95-E81F-4579-9DB0-61D9F7237FFC}" destId="{870A88EE-AE42-4A00-9705-9DFD6109CA1D}" srcOrd="1" destOrd="0" presId="urn:microsoft.com/office/officeart/2005/8/layout/process5"/>
    <dgm:cxn modelId="{851894E6-B64A-481F-9FD5-9C23F4B37631}" type="presParOf" srcId="{870A88EE-AE42-4A00-9705-9DFD6109CA1D}" destId="{7B6EFCEB-7F5A-45B6-81C2-4FABB6419EEA}" srcOrd="0" destOrd="0" presId="urn:microsoft.com/office/officeart/2005/8/layout/process5"/>
    <dgm:cxn modelId="{8D2FDFA1-D2C2-47A3-ADF6-EC57C42CAA5D}" type="presParOf" srcId="{D58D1D95-E81F-4579-9DB0-61D9F7237FFC}" destId="{D07473B3-24C2-4511-8AC2-BD8246B3F25A}" srcOrd="2" destOrd="0" presId="urn:microsoft.com/office/officeart/2005/8/layout/process5"/>
    <dgm:cxn modelId="{19FB91D5-4870-404C-9228-AC0B329BBAD7}" type="presParOf" srcId="{D58D1D95-E81F-4579-9DB0-61D9F7237FFC}" destId="{E76834C8-101A-453E-823A-3C4B30131B66}" srcOrd="3" destOrd="0" presId="urn:microsoft.com/office/officeart/2005/8/layout/process5"/>
    <dgm:cxn modelId="{FECC4434-BF40-427B-9D08-4D9448563D5B}" type="presParOf" srcId="{E76834C8-101A-453E-823A-3C4B30131B66}" destId="{8663DBAA-9267-4916-9421-6D5DBF5751D7}" srcOrd="0" destOrd="0" presId="urn:microsoft.com/office/officeart/2005/8/layout/process5"/>
    <dgm:cxn modelId="{A9083070-1C9D-4859-8183-BB1CC36DE5A8}" type="presParOf" srcId="{D58D1D95-E81F-4579-9DB0-61D9F7237FFC}" destId="{DC2BB987-61EA-419A-86AD-D44C29FE965D}" srcOrd="4" destOrd="0" presId="urn:microsoft.com/office/officeart/2005/8/layout/process5"/>
    <dgm:cxn modelId="{5DB23C4F-949E-4A99-953C-C368F526B798}" type="presParOf" srcId="{D58D1D95-E81F-4579-9DB0-61D9F7237FFC}" destId="{6FCFB046-7E8A-462F-AA4D-3091FF5C65BC}" srcOrd="5" destOrd="0" presId="urn:microsoft.com/office/officeart/2005/8/layout/process5"/>
    <dgm:cxn modelId="{DAE64B0B-5774-402F-BB7F-61D1D23F976B}" type="presParOf" srcId="{6FCFB046-7E8A-462F-AA4D-3091FF5C65BC}" destId="{A2D08EF9-8BDF-4044-ACAC-5FA950CA1566}" srcOrd="0" destOrd="0" presId="urn:microsoft.com/office/officeart/2005/8/layout/process5"/>
    <dgm:cxn modelId="{9A11114B-8523-42B5-9552-61E5BEE641DC}" type="presParOf" srcId="{D58D1D95-E81F-4579-9DB0-61D9F7237FFC}" destId="{4BE02F1B-980E-41E3-B467-49BFDE93BA62}" srcOrd="6" destOrd="0" presId="urn:microsoft.com/office/officeart/2005/8/layout/process5"/>
    <dgm:cxn modelId="{D71CF5EB-8F8E-4331-AC9E-463ED0CD22C6}" type="presParOf" srcId="{D58D1D95-E81F-4579-9DB0-61D9F7237FFC}" destId="{D53CE575-B70A-4BA6-8956-8DE6739802AF}" srcOrd="7" destOrd="0" presId="urn:microsoft.com/office/officeart/2005/8/layout/process5"/>
    <dgm:cxn modelId="{F202C539-9519-4387-98C1-D77DD2A44D13}" type="presParOf" srcId="{D53CE575-B70A-4BA6-8956-8DE6739802AF}" destId="{471B6E9B-76CB-415C-8D47-827E5A60F81E}" srcOrd="0" destOrd="0" presId="urn:microsoft.com/office/officeart/2005/8/layout/process5"/>
    <dgm:cxn modelId="{2B367961-8566-4D80-B0A0-E9DEB065A819}" type="presParOf" srcId="{D58D1D95-E81F-4579-9DB0-61D9F7237FFC}" destId="{3E15A3DA-69D4-4FAA-BF35-E20A85E2D891}" srcOrd="8" destOrd="0" presId="urn:microsoft.com/office/officeart/2005/8/layout/process5"/>
    <dgm:cxn modelId="{D16F4912-648A-41C7-88EB-F6DA1A074134}" type="presParOf" srcId="{D58D1D95-E81F-4579-9DB0-61D9F7237FFC}" destId="{9D6FBE49-9D27-43F9-AD49-D0AB163F75ED}" srcOrd="9" destOrd="0" presId="urn:microsoft.com/office/officeart/2005/8/layout/process5"/>
    <dgm:cxn modelId="{8FDFBC54-F015-4FFB-A3A6-8EC39229597B}" type="presParOf" srcId="{9D6FBE49-9D27-43F9-AD49-D0AB163F75ED}" destId="{84F26608-4A75-46BE-A09F-776D1821CD31}" srcOrd="0" destOrd="0" presId="urn:microsoft.com/office/officeart/2005/8/layout/process5"/>
    <dgm:cxn modelId="{488F095E-765A-4727-8F33-7332D6A6BE40}" type="presParOf" srcId="{D58D1D95-E81F-4579-9DB0-61D9F7237FFC}" destId="{89BA244F-3240-4576-B0EF-8F0DDAAFF600}" srcOrd="10" destOrd="0" presId="urn:microsoft.com/office/officeart/2005/8/layout/process5"/>
    <dgm:cxn modelId="{7467018B-FD74-4A98-B975-7ECDED23ABEB}" type="presParOf" srcId="{D58D1D95-E81F-4579-9DB0-61D9F7237FFC}" destId="{A50ACF47-E91D-4ABE-9045-86C8E3CB207E}" srcOrd="11" destOrd="0" presId="urn:microsoft.com/office/officeart/2005/8/layout/process5"/>
    <dgm:cxn modelId="{053DB7BB-0097-4ED4-A821-14DC837859BC}" type="presParOf" srcId="{A50ACF47-E91D-4ABE-9045-86C8E3CB207E}" destId="{9BFD941A-33BE-41B9-9BF2-8D02919F5B91}" srcOrd="0" destOrd="0" presId="urn:microsoft.com/office/officeart/2005/8/layout/process5"/>
    <dgm:cxn modelId="{0CA1DEAA-2D4A-4DE2-935A-B1D78B00A9A7}" type="presParOf" srcId="{D58D1D95-E81F-4579-9DB0-61D9F7237FFC}" destId="{7998EE20-B0C7-4C15-ADB3-E3EE5A30B465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D82575-086E-46AC-A691-EB5B50BAE611}">
      <dsp:nvSpPr>
        <dsp:cNvPr id="0" name=""/>
        <dsp:cNvSpPr/>
      </dsp:nvSpPr>
      <dsp:spPr>
        <a:xfrm>
          <a:off x="4979" y="579782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NOAA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Website</a:t>
          </a:r>
        </a:p>
      </dsp:txBody>
      <dsp:txXfrm>
        <a:off x="31134" y="605937"/>
        <a:ext cx="1436010" cy="840682"/>
      </dsp:txXfrm>
    </dsp:sp>
    <dsp:sp modelId="{870A88EE-AE42-4A00-9705-9DFD6109CA1D}">
      <dsp:nvSpPr>
        <dsp:cNvPr id="0" name=""/>
        <dsp:cNvSpPr/>
      </dsp:nvSpPr>
      <dsp:spPr>
        <a:xfrm>
          <a:off x="1624272" y="841727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24272" y="915548"/>
        <a:ext cx="220867" cy="221461"/>
      </dsp:txXfrm>
    </dsp:sp>
    <dsp:sp modelId="{D07473B3-24C2-4511-8AC2-BD8246B3F25A}">
      <dsp:nvSpPr>
        <dsp:cNvPr id="0" name=""/>
        <dsp:cNvSpPr/>
      </dsp:nvSpPr>
      <dsp:spPr>
        <a:xfrm>
          <a:off x="2088628" y="579782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3 JSONs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- EQ, TS, &amp; VC</a:t>
          </a:r>
        </a:p>
      </dsp:txBody>
      <dsp:txXfrm>
        <a:off x="2114783" y="605937"/>
        <a:ext cx="1436010" cy="840682"/>
      </dsp:txXfrm>
    </dsp:sp>
    <dsp:sp modelId="{E76834C8-101A-453E-823A-3C4B30131B66}">
      <dsp:nvSpPr>
        <dsp:cNvPr id="0" name=""/>
        <dsp:cNvSpPr/>
      </dsp:nvSpPr>
      <dsp:spPr>
        <a:xfrm>
          <a:off x="3707921" y="841727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707921" y="915548"/>
        <a:ext cx="220867" cy="221461"/>
      </dsp:txXfrm>
    </dsp:sp>
    <dsp:sp modelId="{DC2BB987-61EA-419A-86AD-D44C29FE965D}">
      <dsp:nvSpPr>
        <dsp:cNvPr id="0" name=""/>
        <dsp:cNvSpPr/>
      </dsp:nvSpPr>
      <dsp:spPr>
        <a:xfrm>
          <a:off x="4172277" y="579782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Import to Mongo</a:t>
          </a:r>
        </a:p>
      </dsp:txBody>
      <dsp:txXfrm>
        <a:off x="4198432" y="605937"/>
        <a:ext cx="1436010" cy="840682"/>
      </dsp:txXfrm>
    </dsp:sp>
    <dsp:sp modelId="{6FCFB046-7E8A-462F-AA4D-3091FF5C65BC}">
      <dsp:nvSpPr>
        <dsp:cNvPr id="0" name=""/>
        <dsp:cNvSpPr/>
      </dsp:nvSpPr>
      <dsp:spPr>
        <a:xfrm rot="5400000">
          <a:off x="4758676" y="1576957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4805708" y="1603747"/>
        <a:ext cx="221461" cy="220867"/>
      </dsp:txXfrm>
    </dsp:sp>
    <dsp:sp modelId="{4BE02F1B-980E-41E3-B467-49BFDE93BA62}">
      <dsp:nvSpPr>
        <dsp:cNvPr id="0" name=""/>
        <dsp:cNvSpPr/>
      </dsp:nvSpPr>
      <dsp:spPr>
        <a:xfrm>
          <a:off x="4172277" y="2068103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Cleaning via </a:t>
          </a:r>
          <a:r>
            <a:rPr lang="en-US" sz="1700" kern="1200" dirty="0" err="1"/>
            <a:t>pyMongo</a:t>
          </a:r>
          <a:endParaRPr lang="en-US" sz="1700" kern="1200" dirty="0"/>
        </a:p>
      </dsp:txBody>
      <dsp:txXfrm>
        <a:off x="4198432" y="2094258"/>
        <a:ext cx="1436010" cy="840682"/>
      </dsp:txXfrm>
    </dsp:sp>
    <dsp:sp modelId="{D53CE575-B70A-4BA6-8956-8DE6739802AF}">
      <dsp:nvSpPr>
        <dsp:cNvPr id="0" name=""/>
        <dsp:cNvSpPr/>
      </dsp:nvSpPr>
      <dsp:spPr>
        <a:xfrm rot="10800000">
          <a:off x="3725781" y="2330048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3820438" y="2403869"/>
        <a:ext cx="220867" cy="221461"/>
      </dsp:txXfrm>
    </dsp:sp>
    <dsp:sp modelId="{3E15A3DA-69D4-4FAA-BF35-E20A85E2D891}">
      <dsp:nvSpPr>
        <dsp:cNvPr id="0" name=""/>
        <dsp:cNvSpPr/>
      </dsp:nvSpPr>
      <dsp:spPr>
        <a:xfrm>
          <a:off x="2088628" y="2068103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Export JSONs</a:t>
          </a:r>
        </a:p>
      </dsp:txBody>
      <dsp:txXfrm>
        <a:off x="2114783" y="2094258"/>
        <a:ext cx="1436010" cy="840682"/>
      </dsp:txXfrm>
    </dsp:sp>
    <dsp:sp modelId="{9D6FBE49-9D27-43F9-AD49-D0AB163F75ED}">
      <dsp:nvSpPr>
        <dsp:cNvPr id="0" name=""/>
        <dsp:cNvSpPr/>
      </dsp:nvSpPr>
      <dsp:spPr>
        <a:xfrm rot="10800000">
          <a:off x="1642132" y="2330048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1736789" y="2403869"/>
        <a:ext cx="220867" cy="221461"/>
      </dsp:txXfrm>
    </dsp:sp>
    <dsp:sp modelId="{89BA244F-3240-4576-B0EF-8F0DDAAFF600}">
      <dsp:nvSpPr>
        <dsp:cNvPr id="0" name=""/>
        <dsp:cNvSpPr/>
      </dsp:nvSpPr>
      <dsp:spPr>
        <a:xfrm>
          <a:off x="4979" y="2068103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Convert to </a:t>
          </a:r>
          <a:r>
            <a:rPr lang="en-US" sz="1700" kern="1200" dirty="0" err="1"/>
            <a:t>geoJSONs</a:t>
          </a:r>
          <a:endParaRPr lang="en-US" sz="1700" kern="1200" dirty="0"/>
        </a:p>
      </dsp:txBody>
      <dsp:txXfrm>
        <a:off x="31134" y="2094258"/>
        <a:ext cx="1436010" cy="840682"/>
      </dsp:txXfrm>
    </dsp:sp>
    <dsp:sp modelId="{A50ACF47-E91D-4ABE-9045-86C8E3CB207E}">
      <dsp:nvSpPr>
        <dsp:cNvPr id="0" name=""/>
        <dsp:cNvSpPr/>
      </dsp:nvSpPr>
      <dsp:spPr>
        <a:xfrm rot="5400000">
          <a:off x="591377" y="3065278"/>
          <a:ext cx="315524" cy="3691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638409" y="3092068"/>
        <a:ext cx="221461" cy="220867"/>
      </dsp:txXfrm>
    </dsp:sp>
    <dsp:sp modelId="{7998EE20-B0C7-4C15-ADB3-E3EE5A30B465}">
      <dsp:nvSpPr>
        <dsp:cNvPr id="0" name=""/>
        <dsp:cNvSpPr/>
      </dsp:nvSpPr>
      <dsp:spPr>
        <a:xfrm>
          <a:off x="4979" y="3556424"/>
          <a:ext cx="1488320" cy="8929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Generate visualizations</a:t>
          </a:r>
        </a:p>
      </dsp:txBody>
      <dsp:txXfrm>
        <a:off x="31134" y="3582579"/>
        <a:ext cx="1436010" cy="8406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2.png>
</file>

<file path=ppt/media/image13.jpe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29/07/2024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Richard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3909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7/29/2024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gdc.noaa.gov/hazel/view/swagger#/Volcanoes/getVolcanoesUsingGET_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67638" y="3444079"/>
            <a:ext cx="465672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Natural Disasters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41622" y="4150067"/>
            <a:ext cx="270875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GROUP 1</a:t>
            </a:r>
          </a:p>
          <a:p>
            <a:pPr algn="ctr">
              <a:tabLst>
                <a:tab pos="347663" algn="l"/>
              </a:tabLst>
            </a:pPr>
            <a:endParaRPr lang="en-US" sz="2000" dirty="0">
              <a:solidFill>
                <a:schemeClr val="bg1"/>
              </a:solidFill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Christian, Le, and Richard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Activity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Examples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(2000-2024)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C6CA03-71D0-7428-11EB-91E361DEA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735" y="186527"/>
            <a:ext cx="1987067" cy="3669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815745-541E-BC3B-8D0B-2452AEAC3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143" y="186527"/>
            <a:ext cx="3263251" cy="28152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4E5FEF-CE88-FE7B-B89A-81EB711C7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3337" y="4222686"/>
            <a:ext cx="3545140" cy="18676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C125AE-FA80-AFC3-C664-B7C7FBCCB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7738" y="3285766"/>
            <a:ext cx="2192634" cy="28152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760DBD-E545-4723-ABC7-8D6B4D35FE4E}"/>
              </a:ext>
            </a:extLst>
          </p:cNvPr>
          <p:cNvSpPr txBox="1"/>
          <p:nvPr/>
        </p:nvSpPr>
        <p:spPr>
          <a:xfrm>
            <a:off x="7437143" y="2693985"/>
            <a:ext cx="1245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Lots of activity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C0DA3D-2AF4-0F0A-EA9F-F7F1DF2E5900}"/>
              </a:ext>
            </a:extLst>
          </p:cNvPr>
          <p:cNvSpPr txBox="1"/>
          <p:nvPr/>
        </p:nvSpPr>
        <p:spPr>
          <a:xfrm>
            <a:off x="4812735" y="3548459"/>
            <a:ext cx="1245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Lots of activity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B9402C-1A62-DB3D-4F6B-800A0A6EE2F9}"/>
              </a:ext>
            </a:extLst>
          </p:cNvPr>
          <p:cNvSpPr txBox="1"/>
          <p:nvPr/>
        </p:nvSpPr>
        <p:spPr>
          <a:xfrm>
            <a:off x="6636584" y="4222686"/>
            <a:ext cx="12715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Lack of activity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B98C75-7DF1-88DB-F1EA-5CBB693BE16B}"/>
              </a:ext>
            </a:extLst>
          </p:cNvPr>
          <p:cNvSpPr txBox="1"/>
          <p:nvPr/>
        </p:nvSpPr>
        <p:spPr>
          <a:xfrm>
            <a:off x="8200096" y="5841039"/>
            <a:ext cx="12715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</a:rPr>
              <a:t>Lack of activity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F726F3-771C-E8F0-7915-1D41FE68B8F2}"/>
              </a:ext>
            </a:extLst>
          </p:cNvPr>
          <p:cNvSpPr txBox="1"/>
          <p:nvPr/>
        </p:nvSpPr>
        <p:spPr>
          <a:xfrm>
            <a:off x="3441939" y="6407691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692862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Opportunities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8CFD-30E4-3F10-9282-DE72D9AED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Comparisons with previous years/decades/centuries</a:t>
            </a:r>
          </a:p>
          <a:p>
            <a:r>
              <a:rPr lang="en-US" dirty="0"/>
              <a:t>Combination with other natural disaster databases from other agencies/sources</a:t>
            </a:r>
          </a:p>
          <a:p>
            <a:r>
              <a:rPr lang="en-US" dirty="0"/>
              <a:t>Overlay additional layers (i.e., tectonic plates) to surmise more about potential causes</a:t>
            </a:r>
          </a:p>
          <a:p>
            <a:r>
              <a:rPr lang="en-US" dirty="0"/>
              <a:t>Assist with modeling damages and loss of life and </a:t>
            </a:r>
            <a:r>
              <a:rPr lang="en-US"/>
              <a:t>predictive indicators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310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8E917-7161-4E23-775B-611EA4AF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Slides Below Slide 13</a:t>
            </a:r>
          </a:p>
        </p:txBody>
      </p:sp>
    </p:spTree>
    <p:extLst>
      <p:ext uri="{BB962C8B-B14F-4D97-AF65-F5344CB8AC3E}">
        <p14:creationId xmlns:p14="http://schemas.microsoft.com/office/powerpoint/2010/main" val="2966512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/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381597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D73BEA2-6B00-FEC3-3FC3-D89D8414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1"/>
            <a:ext cx="6906491" cy="5585619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scope is natural disasters in the 21</a:t>
            </a:r>
            <a:r>
              <a:rPr lang="en-US" baseline="30000" dirty="0"/>
              <a:t>st</a:t>
            </a:r>
            <a:r>
              <a:rPr lang="en-US" dirty="0"/>
              <a:t> century to date</a:t>
            </a:r>
          </a:p>
          <a:p>
            <a:r>
              <a:rPr lang="en-US" dirty="0"/>
              <a:t>The source is the US National Oceanic and Atmospheric Administration via their National Centers for Environmental Information website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  <a:p>
            <a:r>
              <a:rPr lang="en-US" dirty="0"/>
              <a:t>The requirements for a data visualization project were:</a:t>
            </a:r>
          </a:p>
          <a:p>
            <a:pPr lvl="1"/>
            <a:r>
              <a:rPr lang="en-US" dirty="0"/>
              <a:t>At least 100 records</a:t>
            </a:r>
          </a:p>
          <a:p>
            <a:pPr lvl="1"/>
            <a:r>
              <a:rPr lang="en-US" dirty="0"/>
              <a:t>A database to house the data</a:t>
            </a:r>
          </a:p>
          <a:p>
            <a:pPr lvl="1"/>
            <a:r>
              <a:rPr lang="en-US" dirty="0"/>
              <a:t>Visual deliverables</a:t>
            </a:r>
          </a:p>
          <a:p>
            <a:pPr lvl="1"/>
            <a:r>
              <a:rPr lang="en-US" dirty="0"/>
              <a:t>Usability</a:t>
            </a:r>
          </a:p>
          <a:p>
            <a:r>
              <a:rPr lang="en-US" dirty="0"/>
              <a:t>This project resulted in</a:t>
            </a:r>
          </a:p>
          <a:p>
            <a:pPr lvl="1"/>
            <a:r>
              <a:rPr lang="en-US" dirty="0"/>
              <a:t>1800+ records retrieved</a:t>
            </a:r>
          </a:p>
          <a:p>
            <a:pPr lvl="1"/>
            <a:r>
              <a:rPr lang="en-US" dirty="0"/>
              <a:t>A MongoDB database</a:t>
            </a:r>
          </a:p>
          <a:p>
            <a:pPr lvl="1"/>
            <a:r>
              <a:rPr lang="en-US" dirty="0"/>
              <a:t>Three unique visualizations</a:t>
            </a:r>
          </a:p>
          <a:p>
            <a:pPr lvl="1"/>
            <a:r>
              <a:rPr lang="en-US" dirty="0"/>
              <a:t>Future usability of code and visualizations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63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/>
              <a:t>If you’d like to edit the data in any of the graphs, tables or data-diagrams in this template, just right click on the graph and select </a:t>
            </a:r>
            <a:r>
              <a:rPr lang="en-US" sz="2000" i="1" dirty="0"/>
              <a:t>Edit Data in Excel</a:t>
            </a:r>
            <a:r>
              <a:rPr lang="en-US" sz="2000" dirty="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841664"/>
            <a:ext cx="4874661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061C7-B61A-7307-A77B-53D97FAA6C9E}"/>
              </a:ext>
            </a:extLst>
          </p:cNvPr>
          <p:cNvSpPr txBox="1"/>
          <p:nvPr/>
        </p:nvSpPr>
        <p:spPr>
          <a:xfrm>
            <a:off x="7362134" y="490070"/>
            <a:ext cx="413875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Retrieving 21</a:t>
            </a:r>
            <a:r>
              <a:rPr lang="en-US" sz="2800" baseline="30000" dirty="0"/>
              <a:t>st</a:t>
            </a:r>
            <a:r>
              <a:rPr lang="en-US" sz="2800" dirty="0"/>
              <a:t> century data on natural disasters</a:t>
            </a:r>
          </a:p>
          <a:p>
            <a:endParaRPr lang="en-US" sz="2800" dirty="0"/>
          </a:p>
          <a:p>
            <a:r>
              <a:rPr lang="en-US" sz="2800" dirty="0"/>
              <a:t>Cleaned data housed within a flexible database</a:t>
            </a:r>
          </a:p>
          <a:p>
            <a:pPr marL="514350" indent="-514350">
              <a:buFont typeface="+mj-lt"/>
              <a:buAutoNum type="arabicPeriod" startAt="2"/>
            </a:pPr>
            <a:endParaRPr lang="en-US" sz="2800" dirty="0"/>
          </a:p>
          <a:p>
            <a:r>
              <a:rPr lang="en-US" sz="2800" dirty="0"/>
              <a:t>Visualizations to identify natural disaster events and  key characteristics (i.e., event details and locations; damage figures; fatalities; etc.)</a:t>
            </a:r>
          </a:p>
          <a:p>
            <a:pPr marL="342900" indent="-342900">
              <a:buAutoNum type="arabicPeriod" startAt="2"/>
            </a:pPr>
            <a:endParaRPr lang="en-US" sz="2800" dirty="0"/>
          </a:p>
          <a:p>
            <a:pPr marL="342900" indent="-342900">
              <a:buAutoNum type="arabicPeriod" startAt="2"/>
            </a:pPr>
            <a:endParaRPr lang="en-US" sz="2800" dirty="0"/>
          </a:p>
        </p:txBody>
      </p:sp>
      <p:pic>
        <p:nvPicPr>
          <p:cNvPr id="4" name="Graphic 3" descr="Checkbox Checked with solid fill">
            <a:extLst>
              <a:ext uri="{FF2B5EF4-FFF2-40B4-BE49-F238E27FC236}">
                <a16:creationId xmlns:a16="http://schemas.microsoft.com/office/drawing/2014/main" id="{314EE94A-AB8E-BD23-E279-A92FBD8DD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3140" y="458721"/>
            <a:ext cx="687671" cy="687671"/>
          </a:xfrm>
          <a:prstGeom prst="rect">
            <a:avLst/>
          </a:prstGeom>
        </p:spPr>
      </p:pic>
      <p:pic>
        <p:nvPicPr>
          <p:cNvPr id="5" name="Graphic 4" descr="Checkbox Checked with solid fill">
            <a:extLst>
              <a:ext uri="{FF2B5EF4-FFF2-40B4-BE49-F238E27FC236}">
                <a16:creationId xmlns:a16="http://schemas.microsoft.com/office/drawing/2014/main" id="{226F1332-A90D-6690-6C08-1D7ACE47D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7764" y="1737954"/>
            <a:ext cx="687671" cy="687671"/>
          </a:xfrm>
          <a:prstGeom prst="rect">
            <a:avLst/>
          </a:prstGeom>
        </p:spPr>
      </p:pic>
      <p:pic>
        <p:nvPicPr>
          <p:cNvPr id="7" name="Graphic 6" descr="Checkbox Checked with solid fill">
            <a:extLst>
              <a:ext uri="{FF2B5EF4-FFF2-40B4-BE49-F238E27FC236}">
                <a16:creationId xmlns:a16="http://schemas.microsoft.com/office/drawing/2014/main" id="{1E56F91E-9D1A-C411-99C5-370928F41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3147" y="3017189"/>
            <a:ext cx="687671" cy="68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9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Datasets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8CFD-30E4-3F10-9282-DE72D9AED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National Oceanic and Atmospheric Administration</a:t>
            </a:r>
          </a:p>
          <a:p>
            <a:pPr lvl="1"/>
            <a:r>
              <a:rPr lang="en-US" dirty="0"/>
              <a:t>National Centers for Environmental Information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 dirty="0"/>
              <a:t>Earthquake events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 dirty="0"/>
              <a:t>Tsunami events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/>
              <a:t>Volcano events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Over 1800 unique events retrieved via API</a:t>
            </a:r>
          </a:p>
        </p:txBody>
      </p:sp>
    </p:spTree>
    <p:extLst>
      <p:ext uri="{BB962C8B-B14F-4D97-AF65-F5344CB8AC3E}">
        <p14:creationId xmlns:p14="http://schemas.microsoft.com/office/powerpoint/2010/main" val="12672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Order of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Operations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5D002D6-9B18-8B31-C57E-1FFC6DADDB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5913118"/>
              </p:ext>
            </p:extLst>
          </p:nvPr>
        </p:nvGraphicFramePr>
        <p:xfrm>
          <a:off x="5082934" y="447511"/>
          <a:ext cx="5665578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296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2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9C6CD4A-628F-1369-57C4-01FEA9E5C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Bar Chart</a:t>
            </a:r>
            <a:endParaRPr lang="en-US" sz="4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2098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2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9C6CD4A-628F-1369-57C4-01FEA9E5C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1453424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2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19C6CD4A-628F-1369-57C4-01FEA9E5C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Layered Map</a:t>
            </a:r>
          </a:p>
        </p:txBody>
      </p:sp>
    </p:spTree>
    <p:extLst>
      <p:ext uri="{BB962C8B-B14F-4D97-AF65-F5344CB8AC3E}">
        <p14:creationId xmlns:p14="http://schemas.microsoft.com/office/powerpoint/2010/main" val="839685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2859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685687" y="2889551"/>
            <a:ext cx="2143777" cy="3877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 map with several natural disaster layers allows one to: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visualize areas on the map where event types occur frequently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Visualize any areas where all three events occur 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 tags to look at specific information for each individual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Layered Map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72F665-91F5-C94B-FAA3-2A1CFF86D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188" y="1661120"/>
            <a:ext cx="5674515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168</TotalTime>
  <Words>797</Words>
  <Application>Microsoft Office PowerPoint</Application>
  <PresentationFormat>Widescreen</PresentationFormat>
  <Paragraphs>161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Segoe UI Light</vt:lpstr>
      <vt:lpstr>Office Theme</vt:lpstr>
      <vt:lpstr>Slide 1</vt:lpstr>
      <vt:lpstr>Executive Summary</vt:lpstr>
      <vt:lpstr>Project Goals</vt:lpstr>
      <vt:lpstr>Datasets</vt:lpstr>
      <vt:lpstr>Order of Operations</vt:lpstr>
      <vt:lpstr>Bar Chart</vt:lpstr>
      <vt:lpstr>Heat Map</vt:lpstr>
      <vt:lpstr>Layered Map</vt:lpstr>
      <vt:lpstr>Slide 10</vt:lpstr>
      <vt:lpstr> Activity Examples (2000-2024)</vt:lpstr>
      <vt:lpstr>Opportunities</vt:lpstr>
      <vt:lpstr>Slide 11</vt:lpstr>
      <vt:lpstr>Template Slides Below Slide 13</vt:lpstr>
      <vt:lpstr>Slide 10</vt:lpstr>
      <vt:lpstr>Slide 7</vt:lpstr>
      <vt:lpstr>Slide 4</vt:lpstr>
      <vt:lpstr>Slide 2</vt:lpstr>
      <vt:lpstr>Slide 3</vt:lpstr>
      <vt:lpstr>Slide 5</vt:lpstr>
      <vt:lpstr>Slide 6</vt:lpstr>
      <vt:lpstr>Slide 8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Roop</dc:creator>
  <cp:lastModifiedBy>Richard Roop</cp:lastModifiedBy>
  <cp:revision>1</cp:revision>
  <dcterms:created xsi:type="dcterms:W3CDTF">2024-07-27T15:31:04Z</dcterms:created>
  <dcterms:modified xsi:type="dcterms:W3CDTF">2024-07-29T17:01:35Z</dcterms:modified>
</cp:coreProperties>
</file>